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04220-1E19-4BEB-A527-D81FAFE4197E}" type="doc">
      <dgm:prSet loTypeId="urn:microsoft.com/office/officeart/2005/8/layout/targe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791123-2E24-4B9D-B654-5D0D4231CAB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Предмет торгов:</a:t>
          </a:r>
          <a:endParaRPr lang="ru-RU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D1C0D-1B4F-4D9A-8812-13AA1A047311}" type="parTrans" cxnId="{DB6618B6-416B-4246-A2AF-F83504261185}">
      <dgm:prSet/>
      <dgm:spPr/>
      <dgm:t>
        <a:bodyPr/>
        <a:lstStyle/>
        <a:p>
          <a:endParaRPr lang="ru-RU"/>
        </a:p>
      </dgm:t>
    </dgm:pt>
    <dgm:pt modelId="{9C72AEBD-E660-4F26-844F-EE15906BAAE2}" type="sibTrans" cxnId="{DB6618B6-416B-4246-A2AF-F83504261185}">
      <dgm:prSet/>
      <dgm:spPr/>
      <dgm:t>
        <a:bodyPr/>
        <a:lstStyle/>
        <a:p>
          <a:endParaRPr lang="ru-RU"/>
        </a:p>
      </dgm:t>
    </dgm:pt>
    <dgm:pt modelId="{5C8E4B0B-5FC6-4D88-B6CE-6041415CF3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Кета ПБГ штучка, 1 сорт</a:t>
          </a:r>
          <a:endParaRPr lang="ru-RU" sz="1800" b="1" dirty="0">
            <a:solidFill>
              <a:schemeClr val="tx1"/>
            </a:solidFill>
          </a:endParaRPr>
        </a:p>
      </dgm:t>
    </dgm:pt>
    <dgm:pt modelId="{92C63167-4A7C-47F5-9EC4-3533F7C8B1A8}" type="parTrans" cxnId="{E140B32D-2214-4A88-9BB2-DDDF7F6C0123}">
      <dgm:prSet/>
      <dgm:spPr/>
      <dgm:t>
        <a:bodyPr/>
        <a:lstStyle/>
        <a:p>
          <a:endParaRPr lang="ru-RU"/>
        </a:p>
      </dgm:t>
    </dgm:pt>
    <dgm:pt modelId="{AAC1BDDE-C9B8-4211-9418-3E57F52F82AD}" type="sibTrans" cxnId="{E140B32D-2214-4A88-9BB2-DDDF7F6C0123}">
      <dgm:prSet/>
      <dgm:spPr/>
      <dgm:t>
        <a:bodyPr/>
        <a:lstStyle/>
        <a:p>
          <a:endParaRPr lang="ru-RU"/>
        </a:p>
      </dgm:t>
    </dgm:pt>
    <dgm:pt modelId="{0A0FE67A-C392-4742-8C53-2FFBEEBB5D8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Размер лота, кг.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298C0-CA93-4C25-ABF8-2E7E185F5591}" type="parTrans" cxnId="{8E340114-84C0-419E-B84B-8FC13AA937B6}">
      <dgm:prSet/>
      <dgm:spPr/>
      <dgm:t>
        <a:bodyPr/>
        <a:lstStyle/>
        <a:p>
          <a:endParaRPr lang="ru-RU"/>
        </a:p>
      </dgm:t>
    </dgm:pt>
    <dgm:pt modelId="{EADE7DD3-BCD8-4B91-802F-F24AF1AE3709}" type="sibTrans" cxnId="{8E340114-84C0-419E-B84B-8FC13AA937B6}">
      <dgm:prSet/>
      <dgm:spPr/>
      <dgm:t>
        <a:bodyPr/>
        <a:lstStyle/>
        <a:p>
          <a:endParaRPr lang="ru-RU"/>
        </a:p>
      </dgm:t>
    </dgm:pt>
    <dgm:pt modelId="{C3BA9372-082A-479B-A692-36C38D92C94A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4 986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DF759-EA8F-4559-96A3-CEF6CB23E2F4}" type="parTrans" cxnId="{EFDCE909-FFF0-4EDE-864B-1D0D08E6C3C1}">
      <dgm:prSet/>
      <dgm:spPr/>
      <dgm:t>
        <a:bodyPr/>
        <a:lstStyle/>
        <a:p>
          <a:endParaRPr lang="ru-RU"/>
        </a:p>
      </dgm:t>
    </dgm:pt>
    <dgm:pt modelId="{4CD4500B-1F4D-4491-AE59-BF0C8885CD56}" type="sibTrans" cxnId="{EFDCE909-FFF0-4EDE-864B-1D0D08E6C3C1}">
      <dgm:prSet/>
      <dgm:spPr/>
      <dgm:t>
        <a:bodyPr/>
        <a:lstStyle/>
        <a:p>
          <a:endParaRPr lang="ru-RU"/>
        </a:p>
      </dgm:t>
    </dgm:pt>
    <dgm:pt modelId="{4D6A3D86-BA60-46CA-B803-33C5F9F85B2B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цена, руб</a:t>
          </a:r>
          <a:r>
            <a:rPr lang="ru-RU" dirty="0" smtClean="0"/>
            <a:t>.</a:t>
          </a:r>
        </a:p>
      </dgm:t>
    </dgm:pt>
    <dgm:pt modelId="{C87DCF99-E00A-4FDB-9A39-8FC0521C1447}" type="parTrans" cxnId="{10151427-F49E-4CAA-A996-0B94228D5D8A}">
      <dgm:prSet/>
      <dgm:spPr/>
      <dgm:t>
        <a:bodyPr/>
        <a:lstStyle/>
        <a:p>
          <a:endParaRPr lang="ru-RU"/>
        </a:p>
      </dgm:t>
    </dgm:pt>
    <dgm:pt modelId="{CA464208-40A8-4820-98BA-D24691FE2473}" type="sibTrans" cxnId="{10151427-F49E-4CAA-A996-0B94228D5D8A}">
      <dgm:prSet/>
      <dgm:spPr/>
      <dgm:t>
        <a:bodyPr/>
        <a:lstStyle/>
        <a:p>
          <a:endParaRPr lang="ru-RU"/>
        </a:p>
      </dgm:t>
    </dgm:pt>
    <dgm:pt modelId="{170279AC-764F-44E2-BB29-F5ADD057F384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897 480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EDD40-B849-44C5-A0C0-289E98DBD725}" type="parTrans" cxnId="{715DC7C2-1C3A-49BD-8904-FA7B0C14D66C}">
      <dgm:prSet/>
      <dgm:spPr/>
      <dgm:t>
        <a:bodyPr/>
        <a:lstStyle/>
        <a:p>
          <a:endParaRPr lang="ru-RU"/>
        </a:p>
      </dgm:t>
    </dgm:pt>
    <dgm:pt modelId="{DAD21502-EB21-4CFE-BD06-BDDC3EC23451}" type="sibTrans" cxnId="{715DC7C2-1C3A-49BD-8904-FA7B0C14D66C}">
      <dgm:prSet/>
      <dgm:spPr/>
      <dgm:t>
        <a:bodyPr/>
        <a:lstStyle/>
        <a:p>
          <a:endParaRPr lang="ru-RU"/>
        </a:p>
      </dgm:t>
    </dgm:pt>
    <dgm:pt modelId="{5E7E283C-3103-4024-B898-B50463B49BD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Шаг изменения цены, руб.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31C03-38BE-4808-ADF2-E10E1C68AC41}" type="parTrans" cxnId="{9B91706E-68ED-40BA-AF2C-E6C198D3576F}">
      <dgm:prSet/>
      <dgm:spPr/>
      <dgm:t>
        <a:bodyPr/>
        <a:lstStyle/>
        <a:p>
          <a:endParaRPr lang="ru-RU"/>
        </a:p>
      </dgm:t>
    </dgm:pt>
    <dgm:pt modelId="{49210273-4894-40F4-B43A-52AA499DE051}" type="sibTrans" cxnId="{9B91706E-68ED-40BA-AF2C-E6C198D3576F}">
      <dgm:prSet/>
      <dgm:spPr/>
      <dgm:t>
        <a:bodyPr/>
        <a:lstStyle/>
        <a:p>
          <a:endParaRPr lang="ru-RU"/>
        </a:p>
      </dgm:t>
    </dgm:pt>
    <dgm:pt modelId="{9871D1C6-785A-46B7-A836-0ADA485BC35D}" type="pres">
      <dgm:prSet presAssocID="{31104220-1E19-4BEB-A527-D81FAFE419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4E53D-4274-428D-B7FE-989C3F867F67}" type="pres">
      <dgm:prSet presAssocID="{B4791123-2E24-4B9D-B654-5D0D4231CAB4}" presName="circle1" presStyleLbl="node1" presStyleIdx="0" presStyleCnt="4"/>
      <dgm:spPr/>
    </dgm:pt>
    <dgm:pt modelId="{FB7DFBFC-6594-44DA-AB17-48109E07150E}" type="pres">
      <dgm:prSet presAssocID="{B4791123-2E24-4B9D-B654-5D0D4231CAB4}" presName="space" presStyleCnt="0"/>
      <dgm:spPr/>
    </dgm:pt>
    <dgm:pt modelId="{411994ED-11F9-48AE-90AD-5892A48001B3}" type="pres">
      <dgm:prSet presAssocID="{B4791123-2E24-4B9D-B654-5D0D4231CAB4}" presName="rect1" presStyleLbl="alignAcc1" presStyleIdx="0" presStyleCnt="4" custLinFactNeighborX="2352" custLinFactNeighborY="1071"/>
      <dgm:spPr/>
      <dgm:t>
        <a:bodyPr/>
        <a:lstStyle/>
        <a:p>
          <a:endParaRPr lang="ru-RU"/>
        </a:p>
      </dgm:t>
    </dgm:pt>
    <dgm:pt modelId="{2E13306B-B366-431C-889B-072928A0CDB6}" type="pres">
      <dgm:prSet presAssocID="{0A0FE67A-C392-4742-8C53-2FFBEEBB5D8C}" presName="vertSpace2" presStyleLbl="node1" presStyleIdx="0" presStyleCnt="4"/>
      <dgm:spPr/>
    </dgm:pt>
    <dgm:pt modelId="{F3C3A24E-03DC-43E0-9B30-98826F46B4A0}" type="pres">
      <dgm:prSet presAssocID="{0A0FE67A-C392-4742-8C53-2FFBEEBB5D8C}" presName="circle2" presStyleLbl="node1" presStyleIdx="1" presStyleCnt="4"/>
      <dgm:spPr/>
    </dgm:pt>
    <dgm:pt modelId="{E21EAA0D-19E5-405A-9D2C-DAB9224EAA49}" type="pres">
      <dgm:prSet presAssocID="{0A0FE67A-C392-4742-8C53-2FFBEEBB5D8C}" presName="rect2" presStyleLbl="alignAcc1" presStyleIdx="1" presStyleCnt="4" custScaleX="100000" custScaleY="106775" custLinFactY="33804" custLinFactNeighborX="4256" custLinFactNeighborY="100000"/>
      <dgm:spPr/>
      <dgm:t>
        <a:bodyPr/>
        <a:lstStyle/>
        <a:p>
          <a:endParaRPr lang="ru-RU"/>
        </a:p>
      </dgm:t>
    </dgm:pt>
    <dgm:pt modelId="{919EBBF3-6084-4737-898A-A0D284CA1F65}" type="pres">
      <dgm:prSet presAssocID="{4D6A3D86-BA60-46CA-B803-33C5F9F85B2B}" presName="vertSpace3" presStyleLbl="node1" presStyleIdx="1" presStyleCnt="4"/>
      <dgm:spPr/>
    </dgm:pt>
    <dgm:pt modelId="{22DB5449-1411-48E4-8624-B063550F244C}" type="pres">
      <dgm:prSet presAssocID="{4D6A3D86-BA60-46CA-B803-33C5F9F85B2B}" presName="circle3" presStyleLbl="node1" presStyleIdx="2" presStyleCnt="4"/>
      <dgm:spPr/>
    </dgm:pt>
    <dgm:pt modelId="{BFA7F98F-BB12-4D7E-AEC8-DCDBE0789B27}" type="pres">
      <dgm:prSet presAssocID="{4D6A3D86-BA60-46CA-B803-33C5F9F85B2B}" presName="rect3" presStyleLbl="alignAcc1" presStyleIdx="2" presStyleCnt="4"/>
      <dgm:spPr/>
      <dgm:t>
        <a:bodyPr/>
        <a:lstStyle/>
        <a:p>
          <a:endParaRPr lang="ru-RU"/>
        </a:p>
      </dgm:t>
    </dgm:pt>
    <dgm:pt modelId="{8FE803F4-EC01-4F01-9939-825A5613BFDB}" type="pres">
      <dgm:prSet presAssocID="{5E7E283C-3103-4024-B898-B50463B49BDE}" presName="vertSpace4" presStyleLbl="node1" presStyleIdx="2" presStyleCnt="4"/>
      <dgm:spPr/>
    </dgm:pt>
    <dgm:pt modelId="{447BD51E-2E2A-4BBD-A0E0-4552F4498262}" type="pres">
      <dgm:prSet presAssocID="{5E7E283C-3103-4024-B898-B50463B49BDE}" presName="circle4" presStyleLbl="node1" presStyleIdx="3" presStyleCnt="4"/>
      <dgm:spPr/>
    </dgm:pt>
    <dgm:pt modelId="{9CFCD4B2-81DE-4BFC-B9FA-FD6D60C8C00F}" type="pres">
      <dgm:prSet presAssocID="{5E7E283C-3103-4024-B898-B50463B49BDE}" presName="rect4" presStyleLbl="alignAcc1" presStyleIdx="3" presStyleCnt="4"/>
      <dgm:spPr/>
      <dgm:t>
        <a:bodyPr/>
        <a:lstStyle/>
        <a:p>
          <a:endParaRPr lang="ru-RU"/>
        </a:p>
      </dgm:t>
    </dgm:pt>
    <dgm:pt modelId="{730FEE0B-29FC-45BB-8FD1-1B826FBABDBE}" type="pres">
      <dgm:prSet presAssocID="{B4791123-2E24-4B9D-B654-5D0D4231CAB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E60CE-CE0E-4747-B505-FE677DD75F03}" type="pres">
      <dgm:prSet presAssocID="{B4791123-2E24-4B9D-B654-5D0D4231CAB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C641-5F32-4797-91C8-F631E859E7DA}" type="pres">
      <dgm:prSet presAssocID="{0A0FE67A-C392-4742-8C53-2FFBEEBB5D8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E109-EC7C-4192-8B83-FA4CA9BD449F}" type="pres">
      <dgm:prSet presAssocID="{0A0FE67A-C392-4742-8C53-2FFBEEBB5D8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CAA65-F003-44E4-8249-C92E89BB9852}" type="pres">
      <dgm:prSet presAssocID="{4D6A3D86-BA60-46CA-B803-33C5F9F85B2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3F5B8-55EE-4D3C-8B95-3216AB269954}" type="pres">
      <dgm:prSet presAssocID="{4D6A3D86-BA60-46CA-B803-33C5F9F85B2B}" presName="rect3ChTx" presStyleLbl="alignAcc1" presStyleIdx="3" presStyleCnt="4" custLinFactNeighborX="658" custLinFactNeighborY="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EEB04-A723-47B2-AF98-7CD676AC4E99}" type="pres">
      <dgm:prSet presAssocID="{5E7E283C-3103-4024-B898-B50463B49BDE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7DBA-0D6C-43ED-943B-851AECF7B58B}" type="pres">
      <dgm:prSet presAssocID="{5E7E283C-3103-4024-B898-B50463B49BD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9B91706E-68ED-40BA-AF2C-E6C198D3576F}" srcId="{31104220-1E19-4BEB-A527-D81FAFE4197E}" destId="{5E7E283C-3103-4024-B898-B50463B49BDE}" srcOrd="3" destOrd="0" parTransId="{11D31C03-38BE-4808-ADF2-E10E1C68AC41}" sibTransId="{49210273-4894-40F4-B43A-52AA499DE051}"/>
    <dgm:cxn modelId="{E8F79736-D7E8-4802-B6A6-EF1A90B71BA9}" type="presOf" srcId="{4D6A3D86-BA60-46CA-B803-33C5F9F85B2B}" destId="{D31CAA65-F003-44E4-8249-C92E89BB9852}" srcOrd="1" destOrd="0" presId="urn:microsoft.com/office/officeart/2005/8/layout/target3"/>
    <dgm:cxn modelId="{40CF69C8-DFFA-4689-87A7-8429E468D38A}" type="presOf" srcId="{B4791123-2E24-4B9D-B654-5D0D4231CAB4}" destId="{411994ED-11F9-48AE-90AD-5892A48001B3}" srcOrd="0" destOrd="0" presId="urn:microsoft.com/office/officeart/2005/8/layout/target3"/>
    <dgm:cxn modelId="{4FD69A88-1B1D-4286-A9C5-1BE439CE3928}" type="presOf" srcId="{0A0FE67A-C392-4742-8C53-2FFBEEBB5D8C}" destId="{E21EAA0D-19E5-405A-9D2C-DAB9224EAA49}" srcOrd="0" destOrd="0" presId="urn:microsoft.com/office/officeart/2005/8/layout/target3"/>
    <dgm:cxn modelId="{C8CB4CB0-B6E6-4845-B549-D0B871F93AE6}" type="presOf" srcId="{31104220-1E19-4BEB-A527-D81FAFE4197E}" destId="{9871D1C6-785A-46B7-A836-0ADA485BC35D}" srcOrd="0" destOrd="0" presId="urn:microsoft.com/office/officeart/2005/8/layout/target3"/>
    <dgm:cxn modelId="{35A68A2F-31C9-43C6-BD50-D6441E0D6B6A}" type="presOf" srcId="{5C8E4B0B-5FC6-4D88-B6CE-6041415CF321}" destId="{2C8E60CE-CE0E-4747-B505-FE677DD75F03}" srcOrd="0" destOrd="0" presId="urn:microsoft.com/office/officeart/2005/8/layout/target3"/>
    <dgm:cxn modelId="{2864D0B0-3B7D-4047-B7C1-020B2D6EBEFA}" type="presOf" srcId="{170279AC-764F-44E2-BB29-F5ADD057F384}" destId="{F7F3F5B8-55EE-4D3C-8B95-3216AB269954}" srcOrd="0" destOrd="0" presId="urn:microsoft.com/office/officeart/2005/8/layout/target3"/>
    <dgm:cxn modelId="{FE8090E5-563A-43FD-82BE-30988FDFBEAD}" type="presOf" srcId="{4D6A3D86-BA60-46CA-B803-33C5F9F85B2B}" destId="{BFA7F98F-BB12-4D7E-AEC8-DCDBE0789B27}" srcOrd="0" destOrd="0" presId="urn:microsoft.com/office/officeart/2005/8/layout/target3"/>
    <dgm:cxn modelId="{EFDCE909-FFF0-4EDE-864B-1D0D08E6C3C1}" srcId="{0A0FE67A-C392-4742-8C53-2FFBEEBB5D8C}" destId="{C3BA9372-082A-479B-A692-36C38D92C94A}" srcOrd="0" destOrd="0" parTransId="{F02DF759-EA8F-4559-96A3-CEF6CB23E2F4}" sibTransId="{4CD4500B-1F4D-4491-AE59-BF0C8885CD56}"/>
    <dgm:cxn modelId="{2913C698-69C1-4D51-B529-FDF92573AE47}" type="presOf" srcId="{B4791123-2E24-4B9D-B654-5D0D4231CAB4}" destId="{730FEE0B-29FC-45BB-8FD1-1B826FBABDBE}" srcOrd="1" destOrd="0" presId="urn:microsoft.com/office/officeart/2005/8/layout/target3"/>
    <dgm:cxn modelId="{5BB4A08F-DA71-405C-9468-5667567A1028}" type="presOf" srcId="{0A0FE67A-C392-4742-8C53-2FFBEEBB5D8C}" destId="{D66AC641-5F32-4797-91C8-F631E859E7DA}" srcOrd="1" destOrd="0" presId="urn:microsoft.com/office/officeart/2005/8/layout/target3"/>
    <dgm:cxn modelId="{B2719208-CB51-4D17-998C-48ECC4501DFC}" type="presOf" srcId="{5E7E283C-3103-4024-B898-B50463B49BDE}" destId="{CB6EEB04-A723-47B2-AF98-7CD676AC4E99}" srcOrd="1" destOrd="0" presId="urn:microsoft.com/office/officeart/2005/8/layout/target3"/>
    <dgm:cxn modelId="{E140B32D-2214-4A88-9BB2-DDDF7F6C0123}" srcId="{B4791123-2E24-4B9D-B654-5D0D4231CAB4}" destId="{5C8E4B0B-5FC6-4D88-B6CE-6041415CF321}" srcOrd="0" destOrd="0" parTransId="{92C63167-4A7C-47F5-9EC4-3533F7C8B1A8}" sibTransId="{AAC1BDDE-C9B8-4211-9418-3E57F52F82AD}"/>
    <dgm:cxn modelId="{8E340114-84C0-419E-B84B-8FC13AA937B6}" srcId="{31104220-1E19-4BEB-A527-D81FAFE4197E}" destId="{0A0FE67A-C392-4742-8C53-2FFBEEBB5D8C}" srcOrd="1" destOrd="0" parTransId="{FC1298C0-CA93-4C25-ABF8-2E7E185F5591}" sibTransId="{EADE7DD3-BCD8-4B91-802F-F24AF1AE3709}"/>
    <dgm:cxn modelId="{DB6618B6-416B-4246-A2AF-F83504261185}" srcId="{31104220-1E19-4BEB-A527-D81FAFE4197E}" destId="{B4791123-2E24-4B9D-B654-5D0D4231CAB4}" srcOrd="0" destOrd="0" parTransId="{A6BD1C0D-1B4F-4D9A-8812-13AA1A047311}" sibTransId="{9C72AEBD-E660-4F26-844F-EE15906BAAE2}"/>
    <dgm:cxn modelId="{38180389-5603-4E19-A165-01DBBED07E92}" type="presOf" srcId="{C3BA9372-082A-479B-A692-36C38D92C94A}" destId="{F4D5E109-EC7C-4192-8B83-FA4CA9BD449F}" srcOrd="0" destOrd="0" presId="urn:microsoft.com/office/officeart/2005/8/layout/target3"/>
    <dgm:cxn modelId="{715DC7C2-1C3A-49BD-8904-FA7B0C14D66C}" srcId="{4D6A3D86-BA60-46CA-B803-33C5F9F85B2B}" destId="{170279AC-764F-44E2-BB29-F5ADD057F384}" srcOrd="0" destOrd="0" parTransId="{966EDD40-B849-44C5-A0C0-289E98DBD725}" sibTransId="{DAD21502-EB21-4CFE-BD06-BDDC3EC23451}"/>
    <dgm:cxn modelId="{D7804BC2-6035-42FB-B9D5-D505C19BDB77}" type="presOf" srcId="{5E7E283C-3103-4024-B898-B50463B49BDE}" destId="{9CFCD4B2-81DE-4BFC-B9FA-FD6D60C8C00F}" srcOrd="0" destOrd="0" presId="urn:microsoft.com/office/officeart/2005/8/layout/target3"/>
    <dgm:cxn modelId="{10151427-F49E-4CAA-A996-0B94228D5D8A}" srcId="{31104220-1E19-4BEB-A527-D81FAFE4197E}" destId="{4D6A3D86-BA60-46CA-B803-33C5F9F85B2B}" srcOrd="2" destOrd="0" parTransId="{C87DCF99-E00A-4FDB-9A39-8FC0521C1447}" sibTransId="{CA464208-40A8-4820-98BA-D24691FE2473}"/>
    <dgm:cxn modelId="{B1E9FF34-5E17-435B-85A2-D5504B6DE887}" type="presParOf" srcId="{9871D1C6-785A-46B7-A836-0ADA485BC35D}" destId="{2EE4E53D-4274-428D-B7FE-989C3F867F67}" srcOrd="0" destOrd="0" presId="urn:microsoft.com/office/officeart/2005/8/layout/target3"/>
    <dgm:cxn modelId="{0AD4DB35-BCAD-423C-8F16-4C05882C8124}" type="presParOf" srcId="{9871D1C6-785A-46B7-A836-0ADA485BC35D}" destId="{FB7DFBFC-6594-44DA-AB17-48109E07150E}" srcOrd="1" destOrd="0" presId="urn:microsoft.com/office/officeart/2005/8/layout/target3"/>
    <dgm:cxn modelId="{AF3A4649-A672-49EE-BC40-B07136D6F586}" type="presParOf" srcId="{9871D1C6-785A-46B7-A836-0ADA485BC35D}" destId="{411994ED-11F9-48AE-90AD-5892A48001B3}" srcOrd="2" destOrd="0" presId="urn:microsoft.com/office/officeart/2005/8/layout/target3"/>
    <dgm:cxn modelId="{6A3CA4AE-2AE9-461B-BF91-7DFD95AB23DE}" type="presParOf" srcId="{9871D1C6-785A-46B7-A836-0ADA485BC35D}" destId="{2E13306B-B366-431C-889B-072928A0CDB6}" srcOrd="3" destOrd="0" presId="urn:microsoft.com/office/officeart/2005/8/layout/target3"/>
    <dgm:cxn modelId="{D5645F54-526B-46AD-89D6-DF59D2500669}" type="presParOf" srcId="{9871D1C6-785A-46B7-A836-0ADA485BC35D}" destId="{F3C3A24E-03DC-43E0-9B30-98826F46B4A0}" srcOrd="4" destOrd="0" presId="urn:microsoft.com/office/officeart/2005/8/layout/target3"/>
    <dgm:cxn modelId="{104EED4C-F7CA-4167-B56E-E45D78758810}" type="presParOf" srcId="{9871D1C6-785A-46B7-A836-0ADA485BC35D}" destId="{E21EAA0D-19E5-405A-9D2C-DAB9224EAA49}" srcOrd="5" destOrd="0" presId="urn:microsoft.com/office/officeart/2005/8/layout/target3"/>
    <dgm:cxn modelId="{D470467A-3831-4AE7-B899-A2C30CDEACED}" type="presParOf" srcId="{9871D1C6-785A-46B7-A836-0ADA485BC35D}" destId="{919EBBF3-6084-4737-898A-A0D284CA1F65}" srcOrd="6" destOrd="0" presId="urn:microsoft.com/office/officeart/2005/8/layout/target3"/>
    <dgm:cxn modelId="{B55C3681-EE77-424C-B990-5E5EC6C10306}" type="presParOf" srcId="{9871D1C6-785A-46B7-A836-0ADA485BC35D}" destId="{22DB5449-1411-48E4-8624-B063550F244C}" srcOrd="7" destOrd="0" presId="urn:microsoft.com/office/officeart/2005/8/layout/target3"/>
    <dgm:cxn modelId="{7EBDD4A0-AE7D-40D1-AE76-E13E50BAE807}" type="presParOf" srcId="{9871D1C6-785A-46B7-A836-0ADA485BC35D}" destId="{BFA7F98F-BB12-4D7E-AEC8-DCDBE0789B27}" srcOrd="8" destOrd="0" presId="urn:microsoft.com/office/officeart/2005/8/layout/target3"/>
    <dgm:cxn modelId="{F6BAA041-071D-443F-AC60-225C437CBD1C}" type="presParOf" srcId="{9871D1C6-785A-46B7-A836-0ADA485BC35D}" destId="{8FE803F4-EC01-4F01-9939-825A5613BFDB}" srcOrd="9" destOrd="0" presId="urn:microsoft.com/office/officeart/2005/8/layout/target3"/>
    <dgm:cxn modelId="{64643ED1-3580-48DB-9918-03EA4017C549}" type="presParOf" srcId="{9871D1C6-785A-46B7-A836-0ADA485BC35D}" destId="{447BD51E-2E2A-4BBD-A0E0-4552F4498262}" srcOrd="10" destOrd="0" presId="urn:microsoft.com/office/officeart/2005/8/layout/target3"/>
    <dgm:cxn modelId="{606EE284-4363-4918-84A6-0D6B249211D9}" type="presParOf" srcId="{9871D1C6-785A-46B7-A836-0ADA485BC35D}" destId="{9CFCD4B2-81DE-4BFC-B9FA-FD6D60C8C00F}" srcOrd="11" destOrd="0" presId="urn:microsoft.com/office/officeart/2005/8/layout/target3"/>
    <dgm:cxn modelId="{448E9A1E-E703-4B90-9EE7-B0443836DD7D}" type="presParOf" srcId="{9871D1C6-785A-46B7-A836-0ADA485BC35D}" destId="{730FEE0B-29FC-45BB-8FD1-1B826FBABDBE}" srcOrd="12" destOrd="0" presId="urn:microsoft.com/office/officeart/2005/8/layout/target3"/>
    <dgm:cxn modelId="{6E72CB73-523F-4404-957E-16D6D2E5C3B6}" type="presParOf" srcId="{9871D1C6-785A-46B7-A836-0ADA485BC35D}" destId="{2C8E60CE-CE0E-4747-B505-FE677DD75F03}" srcOrd="13" destOrd="0" presId="urn:microsoft.com/office/officeart/2005/8/layout/target3"/>
    <dgm:cxn modelId="{C3BFFF7C-9BAA-42FF-A322-03E05BF15CEC}" type="presParOf" srcId="{9871D1C6-785A-46B7-A836-0ADA485BC35D}" destId="{D66AC641-5F32-4797-91C8-F631E859E7DA}" srcOrd="14" destOrd="0" presId="urn:microsoft.com/office/officeart/2005/8/layout/target3"/>
    <dgm:cxn modelId="{F3CAE5A3-4379-47C5-85DA-97C706EDD2ED}" type="presParOf" srcId="{9871D1C6-785A-46B7-A836-0ADA485BC35D}" destId="{F4D5E109-EC7C-4192-8B83-FA4CA9BD449F}" srcOrd="15" destOrd="0" presId="urn:microsoft.com/office/officeart/2005/8/layout/target3"/>
    <dgm:cxn modelId="{3F50B894-9C36-4450-A843-1B59EFFA243F}" type="presParOf" srcId="{9871D1C6-785A-46B7-A836-0ADA485BC35D}" destId="{D31CAA65-F003-44E4-8249-C92E89BB9852}" srcOrd="16" destOrd="0" presId="urn:microsoft.com/office/officeart/2005/8/layout/target3"/>
    <dgm:cxn modelId="{5B34BFFA-A35B-407E-B3DA-2D63EB5C8A1B}" type="presParOf" srcId="{9871D1C6-785A-46B7-A836-0ADA485BC35D}" destId="{F7F3F5B8-55EE-4D3C-8B95-3216AB269954}" srcOrd="17" destOrd="0" presId="urn:microsoft.com/office/officeart/2005/8/layout/target3"/>
    <dgm:cxn modelId="{324BD84E-A06C-47F9-B02E-7B2C51088385}" type="presParOf" srcId="{9871D1C6-785A-46B7-A836-0ADA485BC35D}" destId="{CB6EEB04-A723-47B2-AF98-7CD676AC4E99}" srcOrd="18" destOrd="0" presId="urn:microsoft.com/office/officeart/2005/8/layout/target3"/>
    <dgm:cxn modelId="{E3EE1C6C-0451-4206-B0A5-067DBD35E5A2}" type="presParOf" srcId="{9871D1C6-785A-46B7-A836-0ADA485BC35D}" destId="{4DAC7DBA-0D6C-43ED-943B-851AECF7B58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04220-1E19-4BEB-A527-D81FAFE4197E}" type="doc">
      <dgm:prSet loTypeId="urn:microsoft.com/office/officeart/2005/8/layout/targe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791123-2E24-4B9D-B654-5D0D4231CAB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Предмет торгов:</a:t>
          </a:r>
          <a:endParaRPr lang="ru-RU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D1C0D-1B4F-4D9A-8812-13AA1A047311}" type="parTrans" cxnId="{DB6618B6-416B-4246-A2AF-F83504261185}">
      <dgm:prSet/>
      <dgm:spPr/>
      <dgm:t>
        <a:bodyPr/>
        <a:lstStyle/>
        <a:p>
          <a:endParaRPr lang="ru-RU"/>
        </a:p>
      </dgm:t>
    </dgm:pt>
    <dgm:pt modelId="{9C72AEBD-E660-4F26-844F-EE15906BAAE2}" type="sibTrans" cxnId="{DB6618B6-416B-4246-A2AF-F83504261185}">
      <dgm:prSet/>
      <dgm:spPr/>
      <dgm:t>
        <a:bodyPr/>
        <a:lstStyle/>
        <a:p>
          <a:endParaRPr lang="ru-RU"/>
        </a:p>
      </dgm:t>
    </dgm:pt>
    <dgm:pt modelId="{5C8E4B0B-5FC6-4D88-B6CE-6041415CF3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Кета ПБГ штучка, 1 сорт</a:t>
          </a:r>
          <a:endParaRPr lang="ru-RU" sz="1800" b="1" dirty="0">
            <a:solidFill>
              <a:schemeClr val="tx1"/>
            </a:solidFill>
          </a:endParaRPr>
        </a:p>
      </dgm:t>
    </dgm:pt>
    <dgm:pt modelId="{92C63167-4A7C-47F5-9EC4-3533F7C8B1A8}" type="parTrans" cxnId="{E140B32D-2214-4A88-9BB2-DDDF7F6C0123}">
      <dgm:prSet/>
      <dgm:spPr/>
      <dgm:t>
        <a:bodyPr/>
        <a:lstStyle/>
        <a:p>
          <a:endParaRPr lang="ru-RU"/>
        </a:p>
      </dgm:t>
    </dgm:pt>
    <dgm:pt modelId="{AAC1BDDE-C9B8-4211-9418-3E57F52F82AD}" type="sibTrans" cxnId="{E140B32D-2214-4A88-9BB2-DDDF7F6C0123}">
      <dgm:prSet/>
      <dgm:spPr/>
      <dgm:t>
        <a:bodyPr/>
        <a:lstStyle/>
        <a:p>
          <a:endParaRPr lang="ru-RU"/>
        </a:p>
      </dgm:t>
    </dgm:pt>
    <dgm:pt modelId="{0A0FE67A-C392-4742-8C53-2FFBEEBB5D8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Размер лота, кг.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298C0-CA93-4C25-ABF8-2E7E185F5591}" type="parTrans" cxnId="{8E340114-84C0-419E-B84B-8FC13AA937B6}">
      <dgm:prSet/>
      <dgm:spPr/>
      <dgm:t>
        <a:bodyPr/>
        <a:lstStyle/>
        <a:p>
          <a:endParaRPr lang="ru-RU"/>
        </a:p>
      </dgm:t>
    </dgm:pt>
    <dgm:pt modelId="{EADE7DD3-BCD8-4B91-802F-F24AF1AE3709}" type="sibTrans" cxnId="{8E340114-84C0-419E-B84B-8FC13AA937B6}">
      <dgm:prSet/>
      <dgm:spPr/>
      <dgm:t>
        <a:bodyPr/>
        <a:lstStyle/>
        <a:p>
          <a:endParaRPr lang="ru-RU"/>
        </a:p>
      </dgm:t>
    </dgm:pt>
    <dgm:pt modelId="{C3BA9372-082A-479B-A692-36C38D92C94A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10 008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DF759-EA8F-4559-96A3-CEF6CB23E2F4}" type="parTrans" cxnId="{EFDCE909-FFF0-4EDE-864B-1D0D08E6C3C1}">
      <dgm:prSet/>
      <dgm:spPr/>
      <dgm:t>
        <a:bodyPr/>
        <a:lstStyle/>
        <a:p>
          <a:endParaRPr lang="ru-RU"/>
        </a:p>
      </dgm:t>
    </dgm:pt>
    <dgm:pt modelId="{4CD4500B-1F4D-4491-AE59-BF0C8885CD56}" type="sibTrans" cxnId="{EFDCE909-FFF0-4EDE-864B-1D0D08E6C3C1}">
      <dgm:prSet/>
      <dgm:spPr/>
      <dgm:t>
        <a:bodyPr/>
        <a:lstStyle/>
        <a:p>
          <a:endParaRPr lang="ru-RU"/>
        </a:p>
      </dgm:t>
    </dgm:pt>
    <dgm:pt modelId="{4D6A3D86-BA60-46CA-B803-33C5F9F85B2B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цена, руб</a:t>
          </a:r>
          <a:r>
            <a:rPr lang="ru-RU" dirty="0" smtClean="0"/>
            <a:t>.</a:t>
          </a:r>
        </a:p>
      </dgm:t>
    </dgm:pt>
    <dgm:pt modelId="{C87DCF99-E00A-4FDB-9A39-8FC0521C1447}" type="parTrans" cxnId="{10151427-F49E-4CAA-A996-0B94228D5D8A}">
      <dgm:prSet/>
      <dgm:spPr/>
      <dgm:t>
        <a:bodyPr/>
        <a:lstStyle/>
        <a:p>
          <a:endParaRPr lang="ru-RU"/>
        </a:p>
      </dgm:t>
    </dgm:pt>
    <dgm:pt modelId="{CA464208-40A8-4820-98BA-D24691FE2473}" type="sibTrans" cxnId="{10151427-F49E-4CAA-A996-0B94228D5D8A}">
      <dgm:prSet/>
      <dgm:spPr/>
      <dgm:t>
        <a:bodyPr/>
        <a:lstStyle/>
        <a:p>
          <a:endParaRPr lang="ru-RU"/>
        </a:p>
      </dgm:t>
    </dgm:pt>
    <dgm:pt modelId="{170279AC-764F-44E2-BB29-F5ADD057F384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1 801 440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EDD40-B849-44C5-A0C0-289E98DBD725}" type="parTrans" cxnId="{715DC7C2-1C3A-49BD-8904-FA7B0C14D66C}">
      <dgm:prSet/>
      <dgm:spPr/>
      <dgm:t>
        <a:bodyPr/>
        <a:lstStyle/>
        <a:p>
          <a:endParaRPr lang="ru-RU"/>
        </a:p>
      </dgm:t>
    </dgm:pt>
    <dgm:pt modelId="{DAD21502-EB21-4CFE-BD06-BDDC3EC23451}" type="sibTrans" cxnId="{715DC7C2-1C3A-49BD-8904-FA7B0C14D66C}">
      <dgm:prSet/>
      <dgm:spPr/>
      <dgm:t>
        <a:bodyPr/>
        <a:lstStyle/>
        <a:p>
          <a:endParaRPr lang="ru-RU"/>
        </a:p>
      </dgm:t>
    </dgm:pt>
    <dgm:pt modelId="{5E7E283C-3103-4024-B898-B50463B49BD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Шаг изменения цены, руб.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31C03-38BE-4808-ADF2-E10E1C68AC41}" type="parTrans" cxnId="{9B91706E-68ED-40BA-AF2C-E6C198D3576F}">
      <dgm:prSet/>
      <dgm:spPr/>
      <dgm:t>
        <a:bodyPr/>
        <a:lstStyle/>
        <a:p>
          <a:endParaRPr lang="ru-RU"/>
        </a:p>
      </dgm:t>
    </dgm:pt>
    <dgm:pt modelId="{49210273-4894-40F4-B43A-52AA499DE051}" type="sibTrans" cxnId="{9B91706E-68ED-40BA-AF2C-E6C198D3576F}">
      <dgm:prSet/>
      <dgm:spPr/>
      <dgm:t>
        <a:bodyPr/>
        <a:lstStyle/>
        <a:p>
          <a:endParaRPr lang="ru-RU"/>
        </a:p>
      </dgm:t>
    </dgm:pt>
    <dgm:pt modelId="{9871D1C6-785A-46B7-A836-0ADA485BC35D}" type="pres">
      <dgm:prSet presAssocID="{31104220-1E19-4BEB-A527-D81FAFE419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4E53D-4274-428D-B7FE-989C3F867F67}" type="pres">
      <dgm:prSet presAssocID="{B4791123-2E24-4B9D-B654-5D0D4231CAB4}" presName="circle1" presStyleLbl="node1" presStyleIdx="0" presStyleCnt="4"/>
      <dgm:spPr/>
    </dgm:pt>
    <dgm:pt modelId="{FB7DFBFC-6594-44DA-AB17-48109E07150E}" type="pres">
      <dgm:prSet presAssocID="{B4791123-2E24-4B9D-B654-5D0D4231CAB4}" presName="space" presStyleCnt="0"/>
      <dgm:spPr/>
    </dgm:pt>
    <dgm:pt modelId="{411994ED-11F9-48AE-90AD-5892A48001B3}" type="pres">
      <dgm:prSet presAssocID="{B4791123-2E24-4B9D-B654-5D0D4231CAB4}" presName="rect1" presStyleLbl="alignAcc1" presStyleIdx="0" presStyleCnt="4" custLinFactNeighborX="2352" custLinFactNeighborY="1071"/>
      <dgm:spPr/>
      <dgm:t>
        <a:bodyPr/>
        <a:lstStyle/>
        <a:p>
          <a:endParaRPr lang="ru-RU"/>
        </a:p>
      </dgm:t>
    </dgm:pt>
    <dgm:pt modelId="{2E13306B-B366-431C-889B-072928A0CDB6}" type="pres">
      <dgm:prSet presAssocID="{0A0FE67A-C392-4742-8C53-2FFBEEBB5D8C}" presName="vertSpace2" presStyleLbl="node1" presStyleIdx="0" presStyleCnt="4"/>
      <dgm:spPr/>
    </dgm:pt>
    <dgm:pt modelId="{F3C3A24E-03DC-43E0-9B30-98826F46B4A0}" type="pres">
      <dgm:prSet presAssocID="{0A0FE67A-C392-4742-8C53-2FFBEEBB5D8C}" presName="circle2" presStyleLbl="node1" presStyleIdx="1" presStyleCnt="4"/>
      <dgm:spPr/>
    </dgm:pt>
    <dgm:pt modelId="{E21EAA0D-19E5-405A-9D2C-DAB9224EAA49}" type="pres">
      <dgm:prSet presAssocID="{0A0FE67A-C392-4742-8C53-2FFBEEBB5D8C}" presName="rect2" presStyleLbl="alignAcc1" presStyleIdx="1" presStyleCnt="4" custScaleX="100000" custScaleY="106775" custLinFactY="33804" custLinFactNeighborX="4256" custLinFactNeighborY="100000"/>
      <dgm:spPr/>
      <dgm:t>
        <a:bodyPr/>
        <a:lstStyle/>
        <a:p>
          <a:endParaRPr lang="ru-RU"/>
        </a:p>
      </dgm:t>
    </dgm:pt>
    <dgm:pt modelId="{919EBBF3-6084-4737-898A-A0D284CA1F65}" type="pres">
      <dgm:prSet presAssocID="{4D6A3D86-BA60-46CA-B803-33C5F9F85B2B}" presName="vertSpace3" presStyleLbl="node1" presStyleIdx="1" presStyleCnt="4"/>
      <dgm:spPr/>
    </dgm:pt>
    <dgm:pt modelId="{22DB5449-1411-48E4-8624-B063550F244C}" type="pres">
      <dgm:prSet presAssocID="{4D6A3D86-BA60-46CA-B803-33C5F9F85B2B}" presName="circle3" presStyleLbl="node1" presStyleIdx="2" presStyleCnt="4"/>
      <dgm:spPr/>
    </dgm:pt>
    <dgm:pt modelId="{BFA7F98F-BB12-4D7E-AEC8-DCDBE0789B27}" type="pres">
      <dgm:prSet presAssocID="{4D6A3D86-BA60-46CA-B803-33C5F9F85B2B}" presName="rect3" presStyleLbl="alignAcc1" presStyleIdx="2" presStyleCnt="4"/>
      <dgm:spPr/>
      <dgm:t>
        <a:bodyPr/>
        <a:lstStyle/>
        <a:p>
          <a:endParaRPr lang="ru-RU"/>
        </a:p>
      </dgm:t>
    </dgm:pt>
    <dgm:pt modelId="{8FE803F4-EC01-4F01-9939-825A5613BFDB}" type="pres">
      <dgm:prSet presAssocID="{5E7E283C-3103-4024-B898-B50463B49BDE}" presName="vertSpace4" presStyleLbl="node1" presStyleIdx="2" presStyleCnt="4"/>
      <dgm:spPr/>
    </dgm:pt>
    <dgm:pt modelId="{447BD51E-2E2A-4BBD-A0E0-4552F4498262}" type="pres">
      <dgm:prSet presAssocID="{5E7E283C-3103-4024-B898-B50463B49BDE}" presName="circle4" presStyleLbl="node1" presStyleIdx="3" presStyleCnt="4"/>
      <dgm:spPr/>
    </dgm:pt>
    <dgm:pt modelId="{9CFCD4B2-81DE-4BFC-B9FA-FD6D60C8C00F}" type="pres">
      <dgm:prSet presAssocID="{5E7E283C-3103-4024-B898-B50463B49BDE}" presName="rect4" presStyleLbl="alignAcc1" presStyleIdx="3" presStyleCnt="4"/>
      <dgm:spPr/>
      <dgm:t>
        <a:bodyPr/>
        <a:lstStyle/>
        <a:p>
          <a:endParaRPr lang="ru-RU"/>
        </a:p>
      </dgm:t>
    </dgm:pt>
    <dgm:pt modelId="{730FEE0B-29FC-45BB-8FD1-1B826FBABDBE}" type="pres">
      <dgm:prSet presAssocID="{B4791123-2E24-4B9D-B654-5D0D4231CAB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E60CE-CE0E-4747-B505-FE677DD75F03}" type="pres">
      <dgm:prSet presAssocID="{B4791123-2E24-4B9D-B654-5D0D4231CAB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C641-5F32-4797-91C8-F631E859E7DA}" type="pres">
      <dgm:prSet presAssocID="{0A0FE67A-C392-4742-8C53-2FFBEEBB5D8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E109-EC7C-4192-8B83-FA4CA9BD449F}" type="pres">
      <dgm:prSet presAssocID="{0A0FE67A-C392-4742-8C53-2FFBEEBB5D8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CAA65-F003-44E4-8249-C92E89BB9852}" type="pres">
      <dgm:prSet presAssocID="{4D6A3D86-BA60-46CA-B803-33C5F9F85B2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3F5B8-55EE-4D3C-8B95-3216AB269954}" type="pres">
      <dgm:prSet presAssocID="{4D6A3D86-BA60-46CA-B803-33C5F9F85B2B}" presName="rect3ChTx" presStyleLbl="alignAcc1" presStyleIdx="3" presStyleCnt="4" custLinFactNeighborX="658" custLinFactNeighborY="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EEB04-A723-47B2-AF98-7CD676AC4E99}" type="pres">
      <dgm:prSet presAssocID="{5E7E283C-3103-4024-B898-B50463B49BDE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7DBA-0D6C-43ED-943B-851AECF7B58B}" type="pres">
      <dgm:prSet presAssocID="{5E7E283C-3103-4024-B898-B50463B49BD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9B91706E-68ED-40BA-AF2C-E6C198D3576F}" srcId="{31104220-1E19-4BEB-A527-D81FAFE4197E}" destId="{5E7E283C-3103-4024-B898-B50463B49BDE}" srcOrd="3" destOrd="0" parTransId="{11D31C03-38BE-4808-ADF2-E10E1C68AC41}" sibTransId="{49210273-4894-40F4-B43A-52AA499DE051}"/>
    <dgm:cxn modelId="{E9AA8D5B-2CC1-4DA2-A34D-5DA873D80DDC}" type="presOf" srcId="{5E7E283C-3103-4024-B898-B50463B49BDE}" destId="{CB6EEB04-A723-47B2-AF98-7CD676AC4E99}" srcOrd="1" destOrd="0" presId="urn:microsoft.com/office/officeart/2005/8/layout/target3"/>
    <dgm:cxn modelId="{F9490883-6E57-484A-8321-4EB17F32183F}" type="presOf" srcId="{5C8E4B0B-5FC6-4D88-B6CE-6041415CF321}" destId="{2C8E60CE-CE0E-4747-B505-FE677DD75F03}" srcOrd="0" destOrd="0" presId="urn:microsoft.com/office/officeart/2005/8/layout/target3"/>
    <dgm:cxn modelId="{3A75137F-2D39-4620-A098-AE28F8EF98CF}" type="presOf" srcId="{0A0FE67A-C392-4742-8C53-2FFBEEBB5D8C}" destId="{E21EAA0D-19E5-405A-9D2C-DAB9224EAA49}" srcOrd="0" destOrd="0" presId="urn:microsoft.com/office/officeart/2005/8/layout/target3"/>
    <dgm:cxn modelId="{729F8DB8-0E8F-443B-8F35-2B7F6C1AFE6A}" type="presOf" srcId="{4D6A3D86-BA60-46CA-B803-33C5F9F85B2B}" destId="{BFA7F98F-BB12-4D7E-AEC8-DCDBE0789B27}" srcOrd="0" destOrd="0" presId="urn:microsoft.com/office/officeart/2005/8/layout/target3"/>
    <dgm:cxn modelId="{15AC64D1-624B-448D-A7D2-742DFF2D6B46}" type="presOf" srcId="{31104220-1E19-4BEB-A527-D81FAFE4197E}" destId="{9871D1C6-785A-46B7-A836-0ADA485BC35D}" srcOrd="0" destOrd="0" presId="urn:microsoft.com/office/officeart/2005/8/layout/target3"/>
    <dgm:cxn modelId="{EFDCE909-FFF0-4EDE-864B-1D0D08E6C3C1}" srcId="{0A0FE67A-C392-4742-8C53-2FFBEEBB5D8C}" destId="{C3BA9372-082A-479B-A692-36C38D92C94A}" srcOrd="0" destOrd="0" parTransId="{F02DF759-EA8F-4559-96A3-CEF6CB23E2F4}" sibTransId="{4CD4500B-1F4D-4491-AE59-BF0C8885CD56}"/>
    <dgm:cxn modelId="{FE17D1E2-B616-4C54-B56C-CB00EC6D0987}" type="presOf" srcId="{4D6A3D86-BA60-46CA-B803-33C5F9F85B2B}" destId="{D31CAA65-F003-44E4-8249-C92E89BB9852}" srcOrd="1" destOrd="0" presId="urn:microsoft.com/office/officeart/2005/8/layout/target3"/>
    <dgm:cxn modelId="{E9445DA8-DDB5-43AB-A169-CAE0744433DD}" type="presOf" srcId="{B4791123-2E24-4B9D-B654-5D0D4231CAB4}" destId="{730FEE0B-29FC-45BB-8FD1-1B826FBABDBE}" srcOrd="1" destOrd="0" presId="urn:microsoft.com/office/officeart/2005/8/layout/target3"/>
    <dgm:cxn modelId="{235BB328-3510-4BE5-B8BE-5DC4C7DAE3C4}" type="presOf" srcId="{C3BA9372-082A-479B-A692-36C38D92C94A}" destId="{F4D5E109-EC7C-4192-8B83-FA4CA9BD449F}" srcOrd="0" destOrd="0" presId="urn:microsoft.com/office/officeart/2005/8/layout/target3"/>
    <dgm:cxn modelId="{CD2443C8-166C-4FD5-85CF-A4CD1A9A00FE}" type="presOf" srcId="{170279AC-764F-44E2-BB29-F5ADD057F384}" destId="{F7F3F5B8-55EE-4D3C-8B95-3216AB269954}" srcOrd="0" destOrd="0" presId="urn:microsoft.com/office/officeart/2005/8/layout/target3"/>
    <dgm:cxn modelId="{E140B32D-2214-4A88-9BB2-DDDF7F6C0123}" srcId="{B4791123-2E24-4B9D-B654-5D0D4231CAB4}" destId="{5C8E4B0B-5FC6-4D88-B6CE-6041415CF321}" srcOrd="0" destOrd="0" parTransId="{92C63167-4A7C-47F5-9EC4-3533F7C8B1A8}" sibTransId="{AAC1BDDE-C9B8-4211-9418-3E57F52F82AD}"/>
    <dgm:cxn modelId="{8E340114-84C0-419E-B84B-8FC13AA937B6}" srcId="{31104220-1E19-4BEB-A527-D81FAFE4197E}" destId="{0A0FE67A-C392-4742-8C53-2FFBEEBB5D8C}" srcOrd="1" destOrd="0" parTransId="{FC1298C0-CA93-4C25-ABF8-2E7E185F5591}" sibTransId="{EADE7DD3-BCD8-4B91-802F-F24AF1AE3709}"/>
    <dgm:cxn modelId="{DB6618B6-416B-4246-A2AF-F83504261185}" srcId="{31104220-1E19-4BEB-A527-D81FAFE4197E}" destId="{B4791123-2E24-4B9D-B654-5D0D4231CAB4}" srcOrd="0" destOrd="0" parTransId="{A6BD1C0D-1B4F-4D9A-8812-13AA1A047311}" sibTransId="{9C72AEBD-E660-4F26-844F-EE15906BAAE2}"/>
    <dgm:cxn modelId="{E76E36B1-8061-4DCC-9B9D-76AF5F5CBCF3}" type="presOf" srcId="{0A0FE67A-C392-4742-8C53-2FFBEEBB5D8C}" destId="{D66AC641-5F32-4797-91C8-F631E859E7DA}" srcOrd="1" destOrd="0" presId="urn:microsoft.com/office/officeart/2005/8/layout/target3"/>
    <dgm:cxn modelId="{0ED492C3-4CC9-4F14-9CBE-EBC950D04686}" type="presOf" srcId="{5E7E283C-3103-4024-B898-B50463B49BDE}" destId="{9CFCD4B2-81DE-4BFC-B9FA-FD6D60C8C00F}" srcOrd="0" destOrd="0" presId="urn:microsoft.com/office/officeart/2005/8/layout/target3"/>
    <dgm:cxn modelId="{715DC7C2-1C3A-49BD-8904-FA7B0C14D66C}" srcId="{4D6A3D86-BA60-46CA-B803-33C5F9F85B2B}" destId="{170279AC-764F-44E2-BB29-F5ADD057F384}" srcOrd="0" destOrd="0" parTransId="{966EDD40-B849-44C5-A0C0-289E98DBD725}" sibTransId="{DAD21502-EB21-4CFE-BD06-BDDC3EC23451}"/>
    <dgm:cxn modelId="{10151427-F49E-4CAA-A996-0B94228D5D8A}" srcId="{31104220-1E19-4BEB-A527-D81FAFE4197E}" destId="{4D6A3D86-BA60-46CA-B803-33C5F9F85B2B}" srcOrd="2" destOrd="0" parTransId="{C87DCF99-E00A-4FDB-9A39-8FC0521C1447}" sibTransId="{CA464208-40A8-4820-98BA-D24691FE2473}"/>
    <dgm:cxn modelId="{953E54A5-4BD7-4552-9AA5-477B9ADD7000}" type="presOf" srcId="{B4791123-2E24-4B9D-B654-5D0D4231CAB4}" destId="{411994ED-11F9-48AE-90AD-5892A48001B3}" srcOrd="0" destOrd="0" presId="urn:microsoft.com/office/officeart/2005/8/layout/target3"/>
    <dgm:cxn modelId="{E0E467E3-AE29-4AF4-AC3C-0681A9585F1B}" type="presParOf" srcId="{9871D1C6-785A-46B7-A836-0ADA485BC35D}" destId="{2EE4E53D-4274-428D-B7FE-989C3F867F67}" srcOrd="0" destOrd="0" presId="urn:microsoft.com/office/officeart/2005/8/layout/target3"/>
    <dgm:cxn modelId="{C062E7A2-2DE7-4EF8-BA3A-60C2DCD83EC0}" type="presParOf" srcId="{9871D1C6-785A-46B7-A836-0ADA485BC35D}" destId="{FB7DFBFC-6594-44DA-AB17-48109E07150E}" srcOrd="1" destOrd="0" presId="urn:microsoft.com/office/officeart/2005/8/layout/target3"/>
    <dgm:cxn modelId="{99E755DB-D69C-4A33-8874-DDEAA1C3D10E}" type="presParOf" srcId="{9871D1C6-785A-46B7-A836-0ADA485BC35D}" destId="{411994ED-11F9-48AE-90AD-5892A48001B3}" srcOrd="2" destOrd="0" presId="urn:microsoft.com/office/officeart/2005/8/layout/target3"/>
    <dgm:cxn modelId="{186E050B-F5A7-4F6B-B9A7-5FC327BE71A3}" type="presParOf" srcId="{9871D1C6-785A-46B7-A836-0ADA485BC35D}" destId="{2E13306B-B366-431C-889B-072928A0CDB6}" srcOrd="3" destOrd="0" presId="urn:microsoft.com/office/officeart/2005/8/layout/target3"/>
    <dgm:cxn modelId="{88D1DCB0-E382-46B7-B8A8-1B5EB0307723}" type="presParOf" srcId="{9871D1C6-785A-46B7-A836-0ADA485BC35D}" destId="{F3C3A24E-03DC-43E0-9B30-98826F46B4A0}" srcOrd="4" destOrd="0" presId="urn:microsoft.com/office/officeart/2005/8/layout/target3"/>
    <dgm:cxn modelId="{C036A873-587B-4F94-B09A-A56E299EAE90}" type="presParOf" srcId="{9871D1C6-785A-46B7-A836-0ADA485BC35D}" destId="{E21EAA0D-19E5-405A-9D2C-DAB9224EAA49}" srcOrd="5" destOrd="0" presId="urn:microsoft.com/office/officeart/2005/8/layout/target3"/>
    <dgm:cxn modelId="{05DF7D89-FBA9-4121-BF63-55E6AA4E6537}" type="presParOf" srcId="{9871D1C6-785A-46B7-A836-0ADA485BC35D}" destId="{919EBBF3-6084-4737-898A-A0D284CA1F65}" srcOrd="6" destOrd="0" presId="urn:microsoft.com/office/officeart/2005/8/layout/target3"/>
    <dgm:cxn modelId="{569B1596-3B28-4D17-B726-95738421885A}" type="presParOf" srcId="{9871D1C6-785A-46B7-A836-0ADA485BC35D}" destId="{22DB5449-1411-48E4-8624-B063550F244C}" srcOrd="7" destOrd="0" presId="urn:microsoft.com/office/officeart/2005/8/layout/target3"/>
    <dgm:cxn modelId="{F9756567-2D33-4D18-9EED-B67256DA5F45}" type="presParOf" srcId="{9871D1C6-785A-46B7-A836-0ADA485BC35D}" destId="{BFA7F98F-BB12-4D7E-AEC8-DCDBE0789B27}" srcOrd="8" destOrd="0" presId="urn:microsoft.com/office/officeart/2005/8/layout/target3"/>
    <dgm:cxn modelId="{AFCAFE46-DB48-45D4-921E-0D5D5D81038B}" type="presParOf" srcId="{9871D1C6-785A-46B7-A836-0ADA485BC35D}" destId="{8FE803F4-EC01-4F01-9939-825A5613BFDB}" srcOrd="9" destOrd="0" presId="urn:microsoft.com/office/officeart/2005/8/layout/target3"/>
    <dgm:cxn modelId="{FA94107F-7A54-40A0-8F2E-1BF2BE4EFEEB}" type="presParOf" srcId="{9871D1C6-785A-46B7-A836-0ADA485BC35D}" destId="{447BD51E-2E2A-4BBD-A0E0-4552F4498262}" srcOrd="10" destOrd="0" presId="urn:microsoft.com/office/officeart/2005/8/layout/target3"/>
    <dgm:cxn modelId="{B1FB1D43-43CC-47CB-B8A3-666B25F545F9}" type="presParOf" srcId="{9871D1C6-785A-46B7-A836-0ADA485BC35D}" destId="{9CFCD4B2-81DE-4BFC-B9FA-FD6D60C8C00F}" srcOrd="11" destOrd="0" presId="urn:microsoft.com/office/officeart/2005/8/layout/target3"/>
    <dgm:cxn modelId="{CAEB7F02-C18E-4D33-96C0-D8CB42E0ED08}" type="presParOf" srcId="{9871D1C6-785A-46B7-A836-0ADA485BC35D}" destId="{730FEE0B-29FC-45BB-8FD1-1B826FBABDBE}" srcOrd="12" destOrd="0" presId="urn:microsoft.com/office/officeart/2005/8/layout/target3"/>
    <dgm:cxn modelId="{C12E25C3-CE13-449B-9A81-ACEC2165AB00}" type="presParOf" srcId="{9871D1C6-785A-46B7-A836-0ADA485BC35D}" destId="{2C8E60CE-CE0E-4747-B505-FE677DD75F03}" srcOrd="13" destOrd="0" presId="urn:microsoft.com/office/officeart/2005/8/layout/target3"/>
    <dgm:cxn modelId="{1B29E607-0194-4387-BC65-668C93AFFA07}" type="presParOf" srcId="{9871D1C6-785A-46B7-A836-0ADA485BC35D}" destId="{D66AC641-5F32-4797-91C8-F631E859E7DA}" srcOrd="14" destOrd="0" presId="urn:microsoft.com/office/officeart/2005/8/layout/target3"/>
    <dgm:cxn modelId="{7A83D3C2-7EEA-4029-AFCA-BC97DEA906BC}" type="presParOf" srcId="{9871D1C6-785A-46B7-A836-0ADA485BC35D}" destId="{F4D5E109-EC7C-4192-8B83-FA4CA9BD449F}" srcOrd="15" destOrd="0" presId="urn:microsoft.com/office/officeart/2005/8/layout/target3"/>
    <dgm:cxn modelId="{80A8B23D-2113-4BBE-AF41-DC907D475427}" type="presParOf" srcId="{9871D1C6-785A-46B7-A836-0ADA485BC35D}" destId="{D31CAA65-F003-44E4-8249-C92E89BB9852}" srcOrd="16" destOrd="0" presId="urn:microsoft.com/office/officeart/2005/8/layout/target3"/>
    <dgm:cxn modelId="{311AB274-C2CE-4E1D-B18A-1F33B7B6790A}" type="presParOf" srcId="{9871D1C6-785A-46B7-A836-0ADA485BC35D}" destId="{F7F3F5B8-55EE-4D3C-8B95-3216AB269954}" srcOrd="17" destOrd="0" presId="urn:microsoft.com/office/officeart/2005/8/layout/target3"/>
    <dgm:cxn modelId="{AEC362D3-0ADA-4DF5-A2CA-353B4D8B5989}" type="presParOf" srcId="{9871D1C6-785A-46B7-A836-0ADA485BC35D}" destId="{CB6EEB04-A723-47B2-AF98-7CD676AC4E99}" srcOrd="18" destOrd="0" presId="urn:microsoft.com/office/officeart/2005/8/layout/target3"/>
    <dgm:cxn modelId="{0C2B0C9D-743B-4C0A-837A-CA26551E5521}" type="presParOf" srcId="{9871D1C6-785A-46B7-A836-0ADA485BC35D}" destId="{4DAC7DBA-0D6C-43ED-943B-851AECF7B58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104220-1E19-4BEB-A527-D81FAFE4197E}" type="doc">
      <dgm:prSet loTypeId="urn:microsoft.com/office/officeart/2005/8/layout/targe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791123-2E24-4B9D-B654-5D0D4231CAB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Предмет торгов:</a:t>
          </a:r>
          <a:endParaRPr lang="ru-RU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D1C0D-1B4F-4D9A-8812-13AA1A047311}" type="parTrans" cxnId="{DB6618B6-416B-4246-A2AF-F83504261185}">
      <dgm:prSet/>
      <dgm:spPr/>
      <dgm:t>
        <a:bodyPr/>
        <a:lstStyle/>
        <a:p>
          <a:endParaRPr lang="ru-RU"/>
        </a:p>
      </dgm:t>
    </dgm:pt>
    <dgm:pt modelId="{9C72AEBD-E660-4F26-844F-EE15906BAAE2}" type="sibTrans" cxnId="{DB6618B6-416B-4246-A2AF-F83504261185}">
      <dgm:prSet/>
      <dgm:spPr/>
      <dgm:t>
        <a:bodyPr/>
        <a:lstStyle/>
        <a:p>
          <a:endParaRPr lang="ru-RU"/>
        </a:p>
      </dgm:t>
    </dgm:pt>
    <dgm:pt modelId="{5C8E4B0B-5FC6-4D88-B6CE-6041415CF3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Кета ПБГ штучка, 1 сорт</a:t>
          </a:r>
          <a:endParaRPr lang="ru-RU" sz="1800" b="1" dirty="0">
            <a:solidFill>
              <a:schemeClr val="tx1"/>
            </a:solidFill>
          </a:endParaRPr>
        </a:p>
      </dgm:t>
    </dgm:pt>
    <dgm:pt modelId="{92C63167-4A7C-47F5-9EC4-3533F7C8B1A8}" type="parTrans" cxnId="{E140B32D-2214-4A88-9BB2-DDDF7F6C0123}">
      <dgm:prSet/>
      <dgm:spPr/>
      <dgm:t>
        <a:bodyPr/>
        <a:lstStyle/>
        <a:p>
          <a:endParaRPr lang="ru-RU"/>
        </a:p>
      </dgm:t>
    </dgm:pt>
    <dgm:pt modelId="{AAC1BDDE-C9B8-4211-9418-3E57F52F82AD}" type="sibTrans" cxnId="{E140B32D-2214-4A88-9BB2-DDDF7F6C0123}">
      <dgm:prSet/>
      <dgm:spPr/>
      <dgm:t>
        <a:bodyPr/>
        <a:lstStyle/>
        <a:p>
          <a:endParaRPr lang="ru-RU"/>
        </a:p>
      </dgm:t>
    </dgm:pt>
    <dgm:pt modelId="{0A0FE67A-C392-4742-8C53-2FFBEEBB5D8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Размер лота, кг.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298C0-CA93-4C25-ABF8-2E7E185F5591}" type="parTrans" cxnId="{8E340114-84C0-419E-B84B-8FC13AA937B6}">
      <dgm:prSet/>
      <dgm:spPr/>
      <dgm:t>
        <a:bodyPr/>
        <a:lstStyle/>
        <a:p>
          <a:endParaRPr lang="ru-RU"/>
        </a:p>
      </dgm:t>
    </dgm:pt>
    <dgm:pt modelId="{EADE7DD3-BCD8-4B91-802F-F24AF1AE3709}" type="sibTrans" cxnId="{8E340114-84C0-419E-B84B-8FC13AA937B6}">
      <dgm:prSet/>
      <dgm:spPr/>
      <dgm:t>
        <a:bodyPr/>
        <a:lstStyle/>
        <a:p>
          <a:endParaRPr lang="ru-RU"/>
        </a:p>
      </dgm:t>
    </dgm:pt>
    <dgm:pt modelId="{C3BA9372-082A-479B-A692-36C38D92C94A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15 012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DF759-EA8F-4559-96A3-CEF6CB23E2F4}" type="parTrans" cxnId="{EFDCE909-FFF0-4EDE-864B-1D0D08E6C3C1}">
      <dgm:prSet/>
      <dgm:spPr/>
      <dgm:t>
        <a:bodyPr/>
        <a:lstStyle/>
        <a:p>
          <a:endParaRPr lang="ru-RU"/>
        </a:p>
      </dgm:t>
    </dgm:pt>
    <dgm:pt modelId="{4CD4500B-1F4D-4491-AE59-BF0C8885CD56}" type="sibTrans" cxnId="{EFDCE909-FFF0-4EDE-864B-1D0D08E6C3C1}">
      <dgm:prSet/>
      <dgm:spPr/>
      <dgm:t>
        <a:bodyPr/>
        <a:lstStyle/>
        <a:p>
          <a:endParaRPr lang="ru-RU"/>
        </a:p>
      </dgm:t>
    </dgm:pt>
    <dgm:pt modelId="{4D6A3D86-BA60-46CA-B803-33C5F9F85B2B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цена, руб</a:t>
          </a:r>
          <a:r>
            <a:rPr lang="ru-RU" dirty="0" smtClean="0"/>
            <a:t>.</a:t>
          </a:r>
        </a:p>
      </dgm:t>
    </dgm:pt>
    <dgm:pt modelId="{C87DCF99-E00A-4FDB-9A39-8FC0521C1447}" type="parTrans" cxnId="{10151427-F49E-4CAA-A996-0B94228D5D8A}">
      <dgm:prSet/>
      <dgm:spPr/>
      <dgm:t>
        <a:bodyPr/>
        <a:lstStyle/>
        <a:p>
          <a:endParaRPr lang="ru-RU"/>
        </a:p>
      </dgm:t>
    </dgm:pt>
    <dgm:pt modelId="{CA464208-40A8-4820-98BA-D24691FE2473}" type="sibTrans" cxnId="{10151427-F49E-4CAA-A996-0B94228D5D8A}">
      <dgm:prSet/>
      <dgm:spPr/>
      <dgm:t>
        <a:bodyPr/>
        <a:lstStyle/>
        <a:p>
          <a:endParaRPr lang="ru-RU"/>
        </a:p>
      </dgm:t>
    </dgm:pt>
    <dgm:pt modelId="{170279AC-764F-44E2-BB29-F5ADD057F384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2 702 160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EDD40-B849-44C5-A0C0-289E98DBD725}" type="parTrans" cxnId="{715DC7C2-1C3A-49BD-8904-FA7B0C14D66C}">
      <dgm:prSet/>
      <dgm:spPr/>
      <dgm:t>
        <a:bodyPr/>
        <a:lstStyle/>
        <a:p>
          <a:endParaRPr lang="ru-RU"/>
        </a:p>
      </dgm:t>
    </dgm:pt>
    <dgm:pt modelId="{DAD21502-EB21-4CFE-BD06-BDDC3EC23451}" type="sibTrans" cxnId="{715DC7C2-1C3A-49BD-8904-FA7B0C14D66C}">
      <dgm:prSet/>
      <dgm:spPr/>
      <dgm:t>
        <a:bodyPr/>
        <a:lstStyle/>
        <a:p>
          <a:endParaRPr lang="ru-RU"/>
        </a:p>
      </dgm:t>
    </dgm:pt>
    <dgm:pt modelId="{5E7E283C-3103-4024-B898-B50463B49BD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Шаг изменения цены, руб.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31C03-38BE-4808-ADF2-E10E1C68AC41}" type="parTrans" cxnId="{9B91706E-68ED-40BA-AF2C-E6C198D3576F}">
      <dgm:prSet/>
      <dgm:spPr/>
      <dgm:t>
        <a:bodyPr/>
        <a:lstStyle/>
        <a:p>
          <a:endParaRPr lang="ru-RU"/>
        </a:p>
      </dgm:t>
    </dgm:pt>
    <dgm:pt modelId="{49210273-4894-40F4-B43A-52AA499DE051}" type="sibTrans" cxnId="{9B91706E-68ED-40BA-AF2C-E6C198D3576F}">
      <dgm:prSet/>
      <dgm:spPr/>
      <dgm:t>
        <a:bodyPr/>
        <a:lstStyle/>
        <a:p>
          <a:endParaRPr lang="ru-RU"/>
        </a:p>
      </dgm:t>
    </dgm:pt>
    <dgm:pt modelId="{9871D1C6-785A-46B7-A836-0ADA485BC35D}" type="pres">
      <dgm:prSet presAssocID="{31104220-1E19-4BEB-A527-D81FAFE419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4E53D-4274-428D-B7FE-989C3F867F67}" type="pres">
      <dgm:prSet presAssocID="{B4791123-2E24-4B9D-B654-5D0D4231CAB4}" presName="circle1" presStyleLbl="node1" presStyleIdx="0" presStyleCnt="4"/>
      <dgm:spPr/>
    </dgm:pt>
    <dgm:pt modelId="{FB7DFBFC-6594-44DA-AB17-48109E07150E}" type="pres">
      <dgm:prSet presAssocID="{B4791123-2E24-4B9D-B654-5D0D4231CAB4}" presName="space" presStyleCnt="0"/>
      <dgm:spPr/>
    </dgm:pt>
    <dgm:pt modelId="{411994ED-11F9-48AE-90AD-5892A48001B3}" type="pres">
      <dgm:prSet presAssocID="{B4791123-2E24-4B9D-B654-5D0D4231CAB4}" presName="rect1" presStyleLbl="alignAcc1" presStyleIdx="0" presStyleCnt="4" custLinFactNeighborX="2352" custLinFactNeighborY="1071"/>
      <dgm:spPr/>
      <dgm:t>
        <a:bodyPr/>
        <a:lstStyle/>
        <a:p>
          <a:endParaRPr lang="ru-RU"/>
        </a:p>
      </dgm:t>
    </dgm:pt>
    <dgm:pt modelId="{2E13306B-B366-431C-889B-072928A0CDB6}" type="pres">
      <dgm:prSet presAssocID="{0A0FE67A-C392-4742-8C53-2FFBEEBB5D8C}" presName="vertSpace2" presStyleLbl="node1" presStyleIdx="0" presStyleCnt="4"/>
      <dgm:spPr/>
    </dgm:pt>
    <dgm:pt modelId="{F3C3A24E-03DC-43E0-9B30-98826F46B4A0}" type="pres">
      <dgm:prSet presAssocID="{0A0FE67A-C392-4742-8C53-2FFBEEBB5D8C}" presName="circle2" presStyleLbl="node1" presStyleIdx="1" presStyleCnt="4"/>
      <dgm:spPr/>
    </dgm:pt>
    <dgm:pt modelId="{E21EAA0D-19E5-405A-9D2C-DAB9224EAA49}" type="pres">
      <dgm:prSet presAssocID="{0A0FE67A-C392-4742-8C53-2FFBEEBB5D8C}" presName="rect2" presStyleLbl="alignAcc1" presStyleIdx="1" presStyleCnt="4" custScaleX="100000" custScaleY="106775" custLinFactY="33804" custLinFactNeighborX="4256" custLinFactNeighborY="100000"/>
      <dgm:spPr/>
      <dgm:t>
        <a:bodyPr/>
        <a:lstStyle/>
        <a:p>
          <a:endParaRPr lang="ru-RU"/>
        </a:p>
      </dgm:t>
    </dgm:pt>
    <dgm:pt modelId="{919EBBF3-6084-4737-898A-A0D284CA1F65}" type="pres">
      <dgm:prSet presAssocID="{4D6A3D86-BA60-46CA-B803-33C5F9F85B2B}" presName="vertSpace3" presStyleLbl="node1" presStyleIdx="1" presStyleCnt="4"/>
      <dgm:spPr/>
    </dgm:pt>
    <dgm:pt modelId="{22DB5449-1411-48E4-8624-B063550F244C}" type="pres">
      <dgm:prSet presAssocID="{4D6A3D86-BA60-46CA-B803-33C5F9F85B2B}" presName="circle3" presStyleLbl="node1" presStyleIdx="2" presStyleCnt="4"/>
      <dgm:spPr/>
    </dgm:pt>
    <dgm:pt modelId="{BFA7F98F-BB12-4D7E-AEC8-DCDBE0789B27}" type="pres">
      <dgm:prSet presAssocID="{4D6A3D86-BA60-46CA-B803-33C5F9F85B2B}" presName="rect3" presStyleLbl="alignAcc1" presStyleIdx="2" presStyleCnt="4"/>
      <dgm:spPr/>
      <dgm:t>
        <a:bodyPr/>
        <a:lstStyle/>
        <a:p>
          <a:endParaRPr lang="ru-RU"/>
        </a:p>
      </dgm:t>
    </dgm:pt>
    <dgm:pt modelId="{8FE803F4-EC01-4F01-9939-825A5613BFDB}" type="pres">
      <dgm:prSet presAssocID="{5E7E283C-3103-4024-B898-B50463B49BDE}" presName="vertSpace4" presStyleLbl="node1" presStyleIdx="2" presStyleCnt="4"/>
      <dgm:spPr/>
    </dgm:pt>
    <dgm:pt modelId="{447BD51E-2E2A-4BBD-A0E0-4552F4498262}" type="pres">
      <dgm:prSet presAssocID="{5E7E283C-3103-4024-B898-B50463B49BDE}" presName="circle4" presStyleLbl="node1" presStyleIdx="3" presStyleCnt="4"/>
      <dgm:spPr/>
    </dgm:pt>
    <dgm:pt modelId="{9CFCD4B2-81DE-4BFC-B9FA-FD6D60C8C00F}" type="pres">
      <dgm:prSet presAssocID="{5E7E283C-3103-4024-B898-B50463B49BDE}" presName="rect4" presStyleLbl="alignAcc1" presStyleIdx="3" presStyleCnt="4"/>
      <dgm:spPr/>
      <dgm:t>
        <a:bodyPr/>
        <a:lstStyle/>
        <a:p>
          <a:endParaRPr lang="ru-RU"/>
        </a:p>
      </dgm:t>
    </dgm:pt>
    <dgm:pt modelId="{730FEE0B-29FC-45BB-8FD1-1B826FBABDBE}" type="pres">
      <dgm:prSet presAssocID="{B4791123-2E24-4B9D-B654-5D0D4231CAB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E60CE-CE0E-4747-B505-FE677DD75F03}" type="pres">
      <dgm:prSet presAssocID="{B4791123-2E24-4B9D-B654-5D0D4231CAB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C641-5F32-4797-91C8-F631E859E7DA}" type="pres">
      <dgm:prSet presAssocID="{0A0FE67A-C392-4742-8C53-2FFBEEBB5D8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E109-EC7C-4192-8B83-FA4CA9BD449F}" type="pres">
      <dgm:prSet presAssocID="{0A0FE67A-C392-4742-8C53-2FFBEEBB5D8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CAA65-F003-44E4-8249-C92E89BB9852}" type="pres">
      <dgm:prSet presAssocID="{4D6A3D86-BA60-46CA-B803-33C5F9F85B2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3F5B8-55EE-4D3C-8B95-3216AB269954}" type="pres">
      <dgm:prSet presAssocID="{4D6A3D86-BA60-46CA-B803-33C5F9F85B2B}" presName="rect3ChTx" presStyleLbl="alignAcc1" presStyleIdx="3" presStyleCnt="4" custLinFactNeighborX="658" custLinFactNeighborY="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EEB04-A723-47B2-AF98-7CD676AC4E99}" type="pres">
      <dgm:prSet presAssocID="{5E7E283C-3103-4024-B898-B50463B49BDE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7DBA-0D6C-43ED-943B-851AECF7B58B}" type="pres">
      <dgm:prSet presAssocID="{5E7E283C-3103-4024-B898-B50463B49BD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94E005B9-75C1-44FB-B0F7-5F79F96C414B}" type="presOf" srcId="{31104220-1E19-4BEB-A527-D81FAFE4197E}" destId="{9871D1C6-785A-46B7-A836-0ADA485BC35D}" srcOrd="0" destOrd="0" presId="urn:microsoft.com/office/officeart/2005/8/layout/target3"/>
    <dgm:cxn modelId="{8E340114-84C0-419E-B84B-8FC13AA937B6}" srcId="{31104220-1E19-4BEB-A527-D81FAFE4197E}" destId="{0A0FE67A-C392-4742-8C53-2FFBEEBB5D8C}" srcOrd="1" destOrd="0" parTransId="{FC1298C0-CA93-4C25-ABF8-2E7E185F5591}" sibTransId="{EADE7DD3-BCD8-4B91-802F-F24AF1AE3709}"/>
    <dgm:cxn modelId="{CDFB34B4-ED01-499A-9563-BCFCB3AA4085}" type="presOf" srcId="{4D6A3D86-BA60-46CA-B803-33C5F9F85B2B}" destId="{BFA7F98F-BB12-4D7E-AEC8-DCDBE0789B27}" srcOrd="0" destOrd="0" presId="urn:microsoft.com/office/officeart/2005/8/layout/target3"/>
    <dgm:cxn modelId="{9B91706E-68ED-40BA-AF2C-E6C198D3576F}" srcId="{31104220-1E19-4BEB-A527-D81FAFE4197E}" destId="{5E7E283C-3103-4024-B898-B50463B49BDE}" srcOrd="3" destOrd="0" parTransId="{11D31C03-38BE-4808-ADF2-E10E1C68AC41}" sibTransId="{49210273-4894-40F4-B43A-52AA499DE051}"/>
    <dgm:cxn modelId="{4AACFD9E-E2B5-43CE-9EED-ABFF100E49D1}" type="presOf" srcId="{5E7E283C-3103-4024-B898-B50463B49BDE}" destId="{9CFCD4B2-81DE-4BFC-B9FA-FD6D60C8C00F}" srcOrd="0" destOrd="0" presId="urn:microsoft.com/office/officeart/2005/8/layout/target3"/>
    <dgm:cxn modelId="{06291B9C-D00A-48E0-86A1-6FA1F191F51A}" type="presOf" srcId="{5C8E4B0B-5FC6-4D88-B6CE-6041415CF321}" destId="{2C8E60CE-CE0E-4747-B505-FE677DD75F03}" srcOrd="0" destOrd="0" presId="urn:microsoft.com/office/officeart/2005/8/layout/target3"/>
    <dgm:cxn modelId="{D33A21AC-1DE9-4B57-98B3-5D50CE61800A}" type="presOf" srcId="{C3BA9372-082A-479B-A692-36C38D92C94A}" destId="{F4D5E109-EC7C-4192-8B83-FA4CA9BD449F}" srcOrd="0" destOrd="0" presId="urn:microsoft.com/office/officeart/2005/8/layout/target3"/>
    <dgm:cxn modelId="{DB6618B6-416B-4246-A2AF-F83504261185}" srcId="{31104220-1E19-4BEB-A527-D81FAFE4197E}" destId="{B4791123-2E24-4B9D-B654-5D0D4231CAB4}" srcOrd="0" destOrd="0" parTransId="{A6BD1C0D-1B4F-4D9A-8812-13AA1A047311}" sibTransId="{9C72AEBD-E660-4F26-844F-EE15906BAAE2}"/>
    <dgm:cxn modelId="{D01966B7-DD55-40A6-ADCC-760DF2EE5738}" type="presOf" srcId="{B4791123-2E24-4B9D-B654-5D0D4231CAB4}" destId="{411994ED-11F9-48AE-90AD-5892A48001B3}" srcOrd="0" destOrd="0" presId="urn:microsoft.com/office/officeart/2005/8/layout/target3"/>
    <dgm:cxn modelId="{75C37EA1-1596-4A68-9E41-EFC3CF1129D4}" type="presOf" srcId="{170279AC-764F-44E2-BB29-F5ADD057F384}" destId="{F7F3F5B8-55EE-4D3C-8B95-3216AB269954}" srcOrd="0" destOrd="0" presId="urn:microsoft.com/office/officeart/2005/8/layout/target3"/>
    <dgm:cxn modelId="{768BF5C7-8154-4B93-AF7E-8E32FB4B0A79}" type="presOf" srcId="{B4791123-2E24-4B9D-B654-5D0D4231CAB4}" destId="{730FEE0B-29FC-45BB-8FD1-1B826FBABDBE}" srcOrd="1" destOrd="0" presId="urn:microsoft.com/office/officeart/2005/8/layout/target3"/>
    <dgm:cxn modelId="{DC177A40-3739-4698-B5E3-9BD71A700FD4}" type="presOf" srcId="{5E7E283C-3103-4024-B898-B50463B49BDE}" destId="{CB6EEB04-A723-47B2-AF98-7CD676AC4E99}" srcOrd="1" destOrd="0" presId="urn:microsoft.com/office/officeart/2005/8/layout/target3"/>
    <dgm:cxn modelId="{715DC7C2-1C3A-49BD-8904-FA7B0C14D66C}" srcId="{4D6A3D86-BA60-46CA-B803-33C5F9F85B2B}" destId="{170279AC-764F-44E2-BB29-F5ADD057F384}" srcOrd="0" destOrd="0" parTransId="{966EDD40-B849-44C5-A0C0-289E98DBD725}" sibTransId="{DAD21502-EB21-4CFE-BD06-BDDC3EC23451}"/>
    <dgm:cxn modelId="{E140B32D-2214-4A88-9BB2-DDDF7F6C0123}" srcId="{B4791123-2E24-4B9D-B654-5D0D4231CAB4}" destId="{5C8E4B0B-5FC6-4D88-B6CE-6041415CF321}" srcOrd="0" destOrd="0" parTransId="{92C63167-4A7C-47F5-9EC4-3533F7C8B1A8}" sibTransId="{AAC1BDDE-C9B8-4211-9418-3E57F52F82AD}"/>
    <dgm:cxn modelId="{10151427-F49E-4CAA-A996-0B94228D5D8A}" srcId="{31104220-1E19-4BEB-A527-D81FAFE4197E}" destId="{4D6A3D86-BA60-46CA-B803-33C5F9F85B2B}" srcOrd="2" destOrd="0" parTransId="{C87DCF99-E00A-4FDB-9A39-8FC0521C1447}" sibTransId="{CA464208-40A8-4820-98BA-D24691FE2473}"/>
    <dgm:cxn modelId="{EFDCE909-FFF0-4EDE-864B-1D0D08E6C3C1}" srcId="{0A0FE67A-C392-4742-8C53-2FFBEEBB5D8C}" destId="{C3BA9372-082A-479B-A692-36C38D92C94A}" srcOrd="0" destOrd="0" parTransId="{F02DF759-EA8F-4559-96A3-CEF6CB23E2F4}" sibTransId="{4CD4500B-1F4D-4491-AE59-BF0C8885CD56}"/>
    <dgm:cxn modelId="{69A3590F-E037-49B6-AE3B-C3ACD7245DBD}" type="presOf" srcId="{4D6A3D86-BA60-46CA-B803-33C5F9F85B2B}" destId="{D31CAA65-F003-44E4-8249-C92E89BB9852}" srcOrd="1" destOrd="0" presId="urn:microsoft.com/office/officeart/2005/8/layout/target3"/>
    <dgm:cxn modelId="{EC7B09A7-5EF3-40FF-9021-49F72EB28E42}" type="presOf" srcId="{0A0FE67A-C392-4742-8C53-2FFBEEBB5D8C}" destId="{D66AC641-5F32-4797-91C8-F631E859E7DA}" srcOrd="1" destOrd="0" presId="urn:microsoft.com/office/officeart/2005/8/layout/target3"/>
    <dgm:cxn modelId="{53D86229-9C01-4061-B90E-04DCF59839D2}" type="presOf" srcId="{0A0FE67A-C392-4742-8C53-2FFBEEBB5D8C}" destId="{E21EAA0D-19E5-405A-9D2C-DAB9224EAA49}" srcOrd="0" destOrd="0" presId="urn:microsoft.com/office/officeart/2005/8/layout/target3"/>
    <dgm:cxn modelId="{16D3DE23-8E8E-40B1-A7E6-673A370E1A52}" type="presParOf" srcId="{9871D1C6-785A-46B7-A836-0ADA485BC35D}" destId="{2EE4E53D-4274-428D-B7FE-989C3F867F67}" srcOrd="0" destOrd="0" presId="urn:microsoft.com/office/officeart/2005/8/layout/target3"/>
    <dgm:cxn modelId="{9331F0D8-3D53-43C9-80AB-0721D833F204}" type="presParOf" srcId="{9871D1C6-785A-46B7-A836-0ADA485BC35D}" destId="{FB7DFBFC-6594-44DA-AB17-48109E07150E}" srcOrd="1" destOrd="0" presId="urn:microsoft.com/office/officeart/2005/8/layout/target3"/>
    <dgm:cxn modelId="{7531B8B4-ADD8-403F-87C6-DB0B4C597EF2}" type="presParOf" srcId="{9871D1C6-785A-46B7-A836-0ADA485BC35D}" destId="{411994ED-11F9-48AE-90AD-5892A48001B3}" srcOrd="2" destOrd="0" presId="urn:microsoft.com/office/officeart/2005/8/layout/target3"/>
    <dgm:cxn modelId="{39C5E897-4C28-4D88-BB59-C162FFEFCAC3}" type="presParOf" srcId="{9871D1C6-785A-46B7-A836-0ADA485BC35D}" destId="{2E13306B-B366-431C-889B-072928A0CDB6}" srcOrd="3" destOrd="0" presId="urn:microsoft.com/office/officeart/2005/8/layout/target3"/>
    <dgm:cxn modelId="{1FDC7EDE-B136-4D33-AABE-6D7D072DBE45}" type="presParOf" srcId="{9871D1C6-785A-46B7-A836-0ADA485BC35D}" destId="{F3C3A24E-03DC-43E0-9B30-98826F46B4A0}" srcOrd="4" destOrd="0" presId="urn:microsoft.com/office/officeart/2005/8/layout/target3"/>
    <dgm:cxn modelId="{A89D77B3-CCE2-4F07-BFE3-CE92AC213055}" type="presParOf" srcId="{9871D1C6-785A-46B7-A836-0ADA485BC35D}" destId="{E21EAA0D-19E5-405A-9D2C-DAB9224EAA49}" srcOrd="5" destOrd="0" presId="urn:microsoft.com/office/officeart/2005/8/layout/target3"/>
    <dgm:cxn modelId="{7A2BE7AE-4BFF-4ACD-9126-B77B9C1FB7D1}" type="presParOf" srcId="{9871D1C6-785A-46B7-A836-0ADA485BC35D}" destId="{919EBBF3-6084-4737-898A-A0D284CA1F65}" srcOrd="6" destOrd="0" presId="urn:microsoft.com/office/officeart/2005/8/layout/target3"/>
    <dgm:cxn modelId="{C99B0237-EC18-4E93-A9F0-F72D50728A4E}" type="presParOf" srcId="{9871D1C6-785A-46B7-A836-0ADA485BC35D}" destId="{22DB5449-1411-48E4-8624-B063550F244C}" srcOrd="7" destOrd="0" presId="urn:microsoft.com/office/officeart/2005/8/layout/target3"/>
    <dgm:cxn modelId="{1E6162BA-5A5D-4E9A-8B55-52B2433EF956}" type="presParOf" srcId="{9871D1C6-785A-46B7-A836-0ADA485BC35D}" destId="{BFA7F98F-BB12-4D7E-AEC8-DCDBE0789B27}" srcOrd="8" destOrd="0" presId="urn:microsoft.com/office/officeart/2005/8/layout/target3"/>
    <dgm:cxn modelId="{F3DD386E-7E4F-4AC7-B374-9486A93897F3}" type="presParOf" srcId="{9871D1C6-785A-46B7-A836-0ADA485BC35D}" destId="{8FE803F4-EC01-4F01-9939-825A5613BFDB}" srcOrd="9" destOrd="0" presId="urn:microsoft.com/office/officeart/2005/8/layout/target3"/>
    <dgm:cxn modelId="{F8D04736-C866-408B-9DEE-5A55C52C2623}" type="presParOf" srcId="{9871D1C6-785A-46B7-A836-0ADA485BC35D}" destId="{447BD51E-2E2A-4BBD-A0E0-4552F4498262}" srcOrd="10" destOrd="0" presId="urn:microsoft.com/office/officeart/2005/8/layout/target3"/>
    <dgm:cxn modelId="{E49696FA-94AB-4766-8A0D-0D970DD82CBD}" type="presParOf" srcId="{9871D1C6-785A-46B7-A836-0ADA485BC35D}" destId="{9CFCD4B2-81DE-4BFC-B9FA-FD6D60C8C00F}" srcOrd="11" destOrd="0" presId="urn:microsoft.com/office/officeart/2005/8/layout/target3"/>
    <dgm:cxn modelId="{7ED4E985-3A38-4D07-ABA2-C468D00C00D4}" type="presParOf" srcId="{9871D1C6-785A-46B7-A836-0ADA485BC35D}" destId="{730FEE0B-29FC-45BB-8FD1-1B826FBABDBE}" srcOrd="12" destOrd="0" presId="urn:microsoft.com/office/officeart/2005/8/layout/target3"/>
    <dgm:cxn modelId="{E62CF6A6-97E6-4DCC-802C-FFD3AE912B09}" type="presParOf" srcId="{9871D1C6-785A-46B7-A836-0ADA485BC35D}" destId="{2C8E60CE-CE0E-4747-B505-FE677DD75F03}" srcOrd="13" destOrd="0" presId="urn:microsoft.com/office/officeart/2005/8/layout/target3"/>
    <dgm:cxn modelId="{59CDE467-0DFA-4577-B135-8222B925EC54}" type="presParOf" srcId="{9871D1C6-785A-46B7-A836-0ADA485BC35D}" destId="{D66AC641-5F32-4797-91C8-F631E859E7DA}" srcOrd="14" destOrd="0" presId="urn:microsoft.com/office/officeart/2005/8/layout/target3"/>
    <dgm:cxn modelId="{15883187-B70B-4800-9C68-0D986AB07A09}" type="presParOf" srcId="{9871D1C6-785A-46B7-A836-0ADA485BC35D}" destId="{F4D5E109-EC7C-4192-8B83-FA4CA9BD449F}" srcOrd="15" destOrd="0" presId="urn:microsoft.com/office/officeart/2005/8/layout/target3"/>
    <dgm:cxn modelId="{508E220B-1F23-41FA-94DD-854BD59DB69B}" type="presParOf" srcId="{9871D1C6-785A-46B7-A836-0ADA485BC35D}" destId="{D31CAA65-F003-44E4-8249-C92E89BB9852}" srcOrd="16" destOrd="0" presId="urn:microsoft.com/office/officeart/2005/8/layout/target3"/>
    <dgm:cxn modelId="{4F90CE34-6C50-41DE-B60C-5F50FD0E683C}" type="presParOf" srcId="{9871D1C6-785A-46B7-A836-0ADA485BC35D}" destId="{F7F3F5B8-55EE-4D3C-8B95-3216AB269954}" srcOrd="17" destOrd="0" presId="urn:microsoft.com/office/officeart/2005/8/layout/target3"/>
    <dgm:cxn modelId="{949C59D9-3D68-491B-B0EA-4259346FBFE4}" type="presParOf" srcId="{9871D1C6-785A-46B7-A836-0ADA485BC35D}" destId="{CB6EEB04-A723-47B2-AF98-7CD676AC4E99}" srcOrd="18" destOrd="0" presId="urn:microsoft.com/office/officeart/2005/8/layout/target3"/>
    <dgm:cxn modelId="{B3AB7B9D-6378-4A7E-BB3E-44145DCC24B8}" type="presParOf" srcId="{9871D1C6-785A-46B7-A836-0ADA485BC35D}" destId="{4DAC7DBA-0D6C-43ED-943B-851AECF7B58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104220-1E19-4BEB-A527-D81FAFE4197E}" type="doc">
      <dgm:prSet loTypeId="urn:microsoft.com/office/officeart/2005/8/layout/targe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791123-2E24-4B9D-B654-5D0D4231CAB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Предмет торгов:</a:t>
          </a:r>
          <a:endParaRPr lang="ru-RU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D1C0D-1B4F-4D9A-8812-13AA1A047311}" type="parTrans" cxnId="{DB6618B6-416B-4246-A2AF-F83504261185}">
      <dgm:prSet/>
      <dgm:spPr/>
      <dgm:t>
        <a:bodyPr/>
        <a:lstStyle/>
        <a:p>
          <a:endParaRPr lang="ru-RU"/>
        </a:p>
      </dgm:t>
    </dgm:pt>
    <dgm:pt modelId="{9C72AEBD-E660-4F26-844F-EE15906BAAE2}" type="sibTrans" cxnId="{DB6618B6-416B-4246-A2AF-F83504261185}">
      <dgm:prSet/>
      <dgm:spPr/>
      <dgm:t>
        <a:bodyPr/>
        <a:lstStyle/>
        <a:p>
          <a:endParaRPr lang="ru-RU"/>
        </a:p>
      </dgm:t>
    </dgm:pt>
    <dgm:pt modelId="{5C8E4B0B-5FC6-4D88-B6CE-6041415CF3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Кета ПБГ штучка, 1 сорт</a:t>
          </a:r>
          <a:endParaRPr lang="ru-RU" sz="1800" b="1" dirty="0">
            <a:solidFill>
              <a:schemeClr val="tx1"/>
            </a:solidFill>
          </a:endParaRPr>
        </a:p>
      </dgm:t>
    </dgm:pt>
    <dgm:pt modelId="{92C63167-4A7C-47F5-9EC4-3533F7C8B1A8}" type="parTrans" cxnId="{E140B32D-2214-4A88-9BB2-DDDF7F6C0123}">
      <dgm:prSet/>
      <dgm:spPr/>
      <dgm:t>
        <a:bodyPr/>
        <a:lstStyle/>
        <a:p>
          <a:endParaRPr lang="ru-RU"/>
        </a:p>
      </dgm:t>
    </dgm:pt>
    <dgm:pt modelId="{AAC1BDDE-C9B8-4211-9418-3E57F52F82AD}" type="sibTrans" cxnId="{E140B32D-2214-4A88-9BB2-DDDF7F6C0123}">
      <dgm:prSet/>
      <dgm:spPr/>
      <dgm:t>
        <a:bodyPr/>
        <a:lstStyle/>
        <a:p>
          <a:endParaRPr lang="ru-RU"/>
        </a:p>
      </dgm:t>
    </dgm:pt>
    <dgm:pt modelId="{0A0FE67A-C392-4742-8C53-2FFBEEBB5D8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Размер лота, кг.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298C0-CA93-4C25-ABF8-2E7E185F5591}" type="parTrans" cxnId="{8E340114-84C0-419E-B84B-8FC13AA937B6}">
      <dgm:prSet/>
      <dgm:spPr/>
      <dgm:t>
        <a:bodyPr/>
        <a:lstStyle/>
        <a:p>
          <a:endParaRPr lang="ru-RU"/>
        </a:p>
      </dgm:t>
    </dgm:pt>
    <dgm:pt modelId="{EADE7DD3-BCD8-4B91-802F-F24AF1AE3709}" type="sibTrans" cxnId="{8E340114-84C0-419E-B84B-8FC13AA937B6}">
      <dgm:prSet/>
      <dgm:spPr/>
      <dgm:t>
        <a:bodyPr/>
        <a:lstStyle/>
        <a:p>
          <a:endParaRPr lang="ru-RU"/>
        </a:p>
      </dgm:t>
    </dgm:pt>
    <dgm:pt modelId="{C3BA9372-082A-479B-A692-36C38D92C94A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19 962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DF759-EA8F-4559-96A3-CEF6CB23E2F4}" type="parTrans" cxnId="{EFDCE909-FFF0-4EDE-864B-1D0D08E6C3C1}">
      <dgm:prSet/>
      <dgm:spPr/>
      <dgm:t>
        <a:bodyPr/>
        <a:lstStyle/>
        <a:p>
          <a:endParaRPr lang="ru-RU"/>
        </a:p>
      </dgm:t>
    </dgm:pt>
    <dgm:pt modelId="{4CD4500B-1F4D-4491-AE59-BF0C8885CD56}" type="sibTrans" cxnId="{EFDCE909-FFF0-4EDE-864B-1D0D08E6C3C1}">
      <dgm:prSet/>
      <dgm:spPr/>
      <dgm:t>
        <a:bodyPr/>
        <a:lstStyle/>
        <a:p>
          <a:endParaRPr lang="ru-RU"/>
        </a:p>
      </dgm:t>
    </dgm:pt>
    <dgm:pt modelId="{4D6A3D86-BA60-46CA-B803-33C5F9F85B2B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цена, руб</a:t>
          </a:r>
          <a:r>
            <a:rPr lang="ru-RU" dirty="0" smtClean="0"/>
            <a:t>.</a:t>
          </a:r>
        </a:p>
      </dgm:t>
    </dgm:pt>
    <dgm:pt modelId="{C87DCF99-E00A-4FDB-9A39-8FC0521C1447}" type="parTrans" cxnId="{10151427-F49E-4CAA-A996-0B94228D5D8A}">
      <dgm:prSet/>
      <dgm:spPr/>
      <dgm:t>
        <a:bodyPr/>
        <a:lstStyle/>
        <a:p>
          <a:endParaRPr lang="ru-RU"/>
        </a:p>
      </dgm:t>
    </dgm:pt>
    <dgm:pt modelId="{CA464208-40A8-4820-98BA-D24691FE2473}" type="sibTrans" cxnId="{10151427-F49E-4CAA-A996-0B94228D5D8A}">
      <dgm:prSet/>
      <dgm:spPr/>
      <dgm:t>
        <a:bodyPr/>
        <a:lstStyle/>
        <a:p>
          <a:endParaRPr lang="ru-RU"/>
        </a:p>
      </dgm:t>
    </dgm:pt>
    <dgm:pt modelId="{170279AC-764F-44E2-BB29-F5ADD057F384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3 593 160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EDD40-B849-44C5-A0C0-289E98DBD725}" type="parTrans" cxnId="{715DC7C2-1C3A-49BD-8904-FA7B0C14D66C}">
      <dgm:prSet/>
      <dgm:spPr/>
      <dgm:t>
        <a:bodyPr/>
        <a:lstStyle/>
        <a:p>
          <a:endParaRPr lang="ru-RU"/>
        </a:p>
      </dgm:t>
    </dgm:pt>
    <dgm:pt modelId="{DAD21502-EB21-4CFE-BD06-BDDC3EC23451}" type="sibTrans" cxnId="{715DC7C2-1C3A-49BD-8904-FA7B0C14D66C}">
      <dgm:prSet/>
      <dgm:spPr/>
      <dgm:t>
        <a:bodyPr/>
        <a:lstStyle/>
        <a:p>
          <a:endParaRPr lang="ru-RU"/>
        </a:p>
      </dgm:t>
    </dgm:pt>
    <dgm:pt modelId="{5E7E283C-3103-4024-B898-B50463B49BD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Шаг изменения цены, руб.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31C03-38BE-4808-ADF2-E10E1C68AC41}" type="parTrans" cxnId="{9B91706E-68ED-40BA-AF2C-E6C198D3576F}">
      <dgm:prSet/>
      <dgm:spPr/>
      <dgm:t>
        <a:bodyPr/>
        <a:lstStyle/>
        <a:p>
          <a:endParaRPr lang="ru-RU"/>
        </a:p>
      </dgm:t>
    </dgm:pt>
    <dgm:pt modelId="{49210273-4894-40F4-B43A-52AA499DE051}" type="sibTrans" cxnId="{9B91706E-68ED-40BA-AF2C-E6C198D3576F}">
      <dgm:prSet/>
      <dgm:spPr/>
      <dgm:t>
        <a:bodyPr/>
        <a:lstStyle/>
        <a:p>
          <a:endParaRPr lang="ru-RU"/>
        </a:p>
      </dgm:t>
    </dgm:pt>
    <dgm:pt modelId="{9871D1C6-785A-46B7-A836-0ADA485BC35D}" type="pres">
      <dgm:prSet presAssocID="{31104220-1E19-4BEB-A527-D81FAFE419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4E53D-4274-428D-B7FE-989C3F867F67}" type="pres">
      <dgm:prSet presAssocID="{B4791123-2E24-4B9D-B654-5D0D4231CAB4}" presName="circle1" presStyleLbl="node1" presStyleIdx="0" presStyleCnt="4"/>
      <dgm:spPr/>
    </dgm:pt>
    <dgm:pt modelId="{FB7DFBFC-6594-44DA-AB17-48109E07150E}" type="pres">
      <dgm:prSet presAssocID="{B4791123-2E24-4B9D-B654-5D0D4231CAB4}" presName="space" presStyleCnt="0"/>
      <dgm:spPr/>
    </dgm:pt>
    <dgm:pt modelId="{411994ED-11F9-48AE-90AD-5892A48001B3}" type="pres">
      <dgm:prSet presAssocID="{B4791123-2E24-4B9D-B654-5D0D4231CAB4}" presName="rect1" presStyleLbl="alignAcc1" presStyleIdx="0" presStyleCnt="4" custLinFactNeighborX="2352" custLinFactNeighborY="1071"/>
      <dgm:spPr/>
      <dgm:t>
        <a:bodyPr/>
        <a:lstStyle/>
        <a:p>
          <a:endParaRPr lang="ru-RU"/>
        </a:p>
      </dgm:t>
    </dgm:pt>
    <dgm:pt modelId="{2E13306B-B366-431C-889B-072928A0CDB6}" type="pres">
      <dgm:prSet presAssocID="{0A0FE67A-C392-4742-8C53-2FFBEEBB5D8C}" presName="vertSpace2" presStyleLbl="node1" presStyleIdx="0" presStyleCnt="4"/>
      <dgm:spPr/>
    </dgm:pt>
    <dgm:pt modelId="{F3C3A24E-03DC-43E0-9B30-98826F46B4A0}" type="pres">
      <dgm:prSet presAssocID="{0A0FE67A-C392-4742-8C53-2FFBEEBB5D8C}" presName="circle2" presStyleLbl="node1" presStyleIdx="1" presStyleCnt="4"/>
      <dgm:spPr/>
    </dgm:pt>
    <dgm:pt modelId="{E21EAA0D-19E5-405A-9D2C-DAB9224EAA49}" type="pres">
      <dgm:prSet presAssocID="{0A0FE67A-C392-4742-8C53-2FFBEEBB5D8C}" presName="rect2" presStyleLbl="alignAcc1" presStyleIdx="1" presStyleCnt="4" custScaleX="100000" custScaleY="106775" custLinFactY="33804" custLinFactNeighborX="4256" custLinFactNeighborY="100000"/>
      <dgm:spPr/>
      <dgm:t>
        <a:bodyPr/>
        <a:lstStyle/>
        <a:p>
          <a:endParaRPr lang="ru-RU"/>
        </a:p>
      </dgm:t>
    </dgm:pt>
    <dgm:pt modelId="{919EBBF3-6084-4737-898A-A0D284CA1F65}" type="pres">
      <dgm:prSet presAssocID="{4D6A3D86-BA60-46CA-B803-33C5F9F85B2B}" presName="vertSpace3" presStyleLbl="node1" presStyleIdx="1" presStyleCnt="4"/>
      <dgm:spPr/>
    </dgm:pt>
    <dgm:pt modelId="{22DB5449-1411-48E4-8624-B063550F244C}" type="pres">
      <dgm:prSet presAssocID="{4D6A3D86-BA60-46CA-B803-33C5F9F85B2B}" presName="circle3" presStyleLbl="node1" presStyleIdx="2" presStyleCnt="4"/>
      <dgm:spPr/>
    </dgm:pt>
    <dgm:pt modelId="{BFA7F98F-BB12-4D7E-AEC8-DCDBE0789B27}" type="pres">
      <dgm:prSet presAssocID="{4D6A3D86-BA60-46CA-B803-33C5F9F85B2B}" presName="rect3" presStyleLbl="alignAcc1" presStyleIdx="2" presStyleCnt="4"/>
      <dgm:spPr/>
      <dgm:t>
        <a:bodyPr/>
        <a:lstStyle/>
        <a:p>
          <a:endParaRPr lang="ru-RU"/>
        </a:p>
      </dgm:t>
    </dgm:pt>
    <dgm:pt modelId="{8FE803F4-EC01-4F01-9939-825A5613BFDB}" type="pres">
      <dgm:prSet presAssocID="{5E7E283C-3103-4024-B898-B50463B49BDE}" presName="vertSpace4" presStyleLbl="node1" presStyleIdx="2" presStyleCnt="4"/>
      <dgm:spPr/>
    </dgm:pt>
    <dgm:pt modelId="{447BD51E-2E2A-4BBD-A0E0-4552F4498262}" type="pres">
      <dgm:prSet presAssocID="{5E7E283C-3103-4024-B898-B50463B49BDE}" presName="circle4" presStyleLbl="node1" presStyleIdx="3" presStyleCnt="4"/>
      <dgm:spPr/>
    </dgm:pt>
    <dgm:pt modelId="{9CFCD4B2-81DE-4BFC-B9FA-FD6D60C8C00F}" type="pres">
      <dgm:prSet presAssocID="{5E7E283C-3103-4024-B898-B50463B49BDE}" presName="rect4" presStyleLbl="alignAcc1" presStyleIdx="3" presStyleCnt="4"/>
      <dgm:spPr/>
      <dgm:t>
        <a:bodyPr/>
        <a:lstStyle/>
        <a:p>
          <a:endParaRPr lang="ru-RU"/>
        </a:p>
      </dgm:t>
    </dgm:pt>
    <dgm:pt modelId="{730FEE0B-29FC-45BB-8FD1-1B826FBABDBE}" type="pres">
      <dgm:prSet presAssocID="{B4791123-2E24-4B9D-B654-5D0D4231CAB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E60CE-CE0E-4747-B505-FE677DD75F03}" type="pres">
      <dgm:prSet presAssocID="{B4791123-2E24-4B9D-B654-5D0D4231CAB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C641-5F32-4797-91C8-F631E859E7DA}" type="pres">
      <dgm:prSet presAssocID="{0A0FE67A-C392-4742-8C53-2FFBEEBB5D8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E109-EC7C-4192-8B83-FA4CA9BD449F}" type="pres">
      <dgm:prSet presAssocID="{0A0FE67A-C392-4742-8C53-2FFBEEBB5D8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CAA65-F003-44E4-8249-C92E89BB9852}" type="pres">
      <dgm:prSet presAssocID="{4D6A3D86-BA60-46CA-B803-33C5F9F85B2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3F5B8-55EE-4D3C-8B95-3216AB269954}" type="pres">
      <dgm:prSet presAssocID="{4D6A3D86-BA60-46CA-B803-33C5F9F85B2B}" presName="rect3ChTx" presStyleLbl="alignAcc1" presStyleIdx="3" presStyleCnt="4" custLinFactNeighborX="658" custLinFactNeighborY="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EEB04-A723-47B2-AF98-7CD676AC4E99}" type="pres">
      <dgm:prSet presAssocID="{5E7E283C-3103-4024-B898-B50463B49BDE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7DBA-0D6C-43ED-943B-851AECF7B58B}" type="pres">
      <dgm:prSet presAssocID="{5E7E283C-3103-4024-B898-B50463B49BD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5684A25E-D697-4CE9-86AC-9E26C376867A}" type="presOf" srcId="{0A0FE67A-C392-4742-8C53-2FFBEEBB5D8C}" destId="{E21EAA0D-19E5-405A-9D2C-DAB9224EAA49}" srcOrd="0" destOrd="0" presId="urn:microsoft.com/office/officeart/2005/8/layout/target3"/>
    <dgm:cxn modelId="{EFDCE909-FFF0-4EDE-864B-1D0D08E6C3C1}" srcId="{0A0FE67A-C392-4742-8C53-2FFBEEBB5D8C}" destId="{C3BA9372-082A-479B-A692-36C38D92C94A}" srcOrd="0" destOrd="0" parTransId="{F02DF759-EA8F-4559-96A3-CEF6CB23E2F4}" sibTransId="{4CD4500B-1F4D-4491-AE59-BF0C8885CD56}"/>
    <dgm:cxn modelId="{E140B32D-2214-4A88-9BB2-DDDF7F6C0123}" srcId="{B4791123-2E24-4B9D-B654-5D0D4231CAB4}" destId="{5C8E4B0B-5FC6-4D88-B6CE-6041415CF321}" srcOrd="0" destOrd="0" parTransId="{92C63167-4A7C-47F5-9EC4-3533F7C8B1A8}" sibTransId="{AAC1BDDE-C9B8-4211-9418-3E57F52F82AD}"/>
    <dgm:cxn modelId="{CDB9A48B-D4B1-4F7B-BF22-4BAD98A1A8E8}" type="presOf" srcId="{5E7E283C-3103-4024-B898-B50463B49BDE}" destId="{9CFCD4B2-81DE-4BFC-B9FA-FD6D60C8C00F}" srcOrd="0" destOrd="0" presId="urn:microsoft.com/office/officeart/2005/8/layout/target3"/>
    <dgm:cxn modelId="{715DC7C2-1C3A-49BD-8904-FA7B0C14D66C}" srcId="{4D6A3D86-BA60-46CA-B803-33C5F9F85B2B}" destId="{170279AC-764F-44E2-BB29-F5ADD057F384}" srcOrd="0" destOrd="0" parTransId="{966EDD40-B849-44C5-A0C0-289E98DBD725}" sibTransId="{DAD21502-EB21-4CFE-BD06-BDDC3EC23451}"/>
    <dgm:cxn modelId="{DB6618B6-416B-4246-A2AF-F83504261185}" srcId="{31104220-1E19-4BEB-A527-D81FAFE4197E}" destId="{B4791123-2E24-4B9D-B654-5D0D4231CAB4}" srcOrd="0" destOrd="0" parTransId="{A6BD1C0D-1B4F-4D9A-8812-13AA1A047311}" sibTransId="{9C72AEBD-E660-4F26-844F-EE15906BAAE2}"/>
    <dgm:cxn modelId="{3542544F-A128-4EC8-A049-D56FD1036058}" type="presOf" srcId="{B4791123-2E24-4B9D-B654-5D0D4231CAB4}" destId="{411994ED-11F9-48AE-90AD-5892A48001B3}" srcOrd="0" destOrd="0" presId="urn:microsoft.com/office/officeart/2005/8/layout/target3"/>
    <dgm:cxn modelId="{10151427-F49E-4CAA-A996-0B94228D5D8A}" srcId="{31104220-1E19-4BEB-A527-D81FAFE4197E}" destId="{4D6A3D86-BA60-46CA-B803-33C5F9F85B2B}" srcOrd="2" destOrd="0" parTransId="{C87DCF99-E00A-4FDB-9A39-8FC0521C1447}" sibTransId="{CA464208-40A8-4820-98BA-D24691FE2473}"/>
    <dgm:cxn modelId="{1926C6CE-D3D7-4168-B362-C422EAA508E6}" type="presOf" srcId="{B4791123-2E24-4B9D-B654-5D0D4231CAB4}" destId="{730FEE0B-29FC-45BB-8FD1-1B826FBABDBE}" srcOrd="1" destOrd="0" presId="urn:microsoft.com/office/officeart/2005/8/layout/target3"/>
    <dgm:cxn modelId="{C197423D-9B3F-4335-9340-924F58B44A73}" type="presOf" srcId="{C3BA9372-082A-479B-A692-36C38D92C94A}" destId="{F4D5E109-EC7C-4192-8B83-FA4CA9BD449F}" srcOrd="0" destOrd="0" presId="urn:microsoft.com/office/officeart/2005/8/layout/target3"/>
    <dgm:cxn modelId="{9B91706E-68ED-40BA-AF2C-E6C198D3576F}" srcId="{31104220-1E19-4BEB-A527-D81FAFE4197E}" destId="{5E7E283C-3103-4024-B898-B50463B49BDE}" srcOrd="3" destOrd="0" parTransId="{11D31C03-38BE-4808-ADF2-E10E1C68AC41}" sibTransId="{49210273-4894-40F4-B43A-52AA499DE051}"/>
    <dgm:cxn modelId="{D2FF4FC8-C1BD-49D4-9874-17765030BF26}" type="presOf" srcId="{4D6A3D86-BA60-46CA-B803-33C5F9F85B2B}" destId="{BFA7F98F-BB12-4D7E-AEC8-DCDBE0789B27}" srcOrd="0" destOrd="0" presId="urn:microsoft.com/office/officeart/2005/8/layout/target3"/>
    <dgm:cxn modelId="{475C0CED-8BC7-4697-B1BE-9B0F67DD1CBC}" type="presOf" srcId="{0A0FE67A-C392-4742-8C53-2FFBEEBB5D8C}" destId="{D66AC641-5F32-4797-91C8-F631E859E7DA}" srcOrd="1" destOrd="0" presId="urn:microsoft.com/office/officeart/2005/8/layout/target3"/>
    <dgm:cxn modelId="{6348247E-86A3-4A36-88FD-E4B48745F92F}" type="presOf" srcId="{5C8E4B0B-5FC6-4D88-B6CE-6041415CF321}" destId="{2C8E60CE-CE0E-4747-B505-FE677DD75F03}" srcOrd="0" destOrd="0" presId="urn:microsoft.com/office/officeart/2005/8/layout/target3"/>
    <dgm:cxn modelId="{D739865C-8343-460E-8D37-CD95E9313BC4}" type="presOf" srcId="{31104220-1E19-4BEB-A527-D81FAFE4197E}" destId="{9871D1C6-785A-46B7-A836-0ADA485BC35D}" srcOrd="0" destOrd="0" presId="urn:microsoft.com/office/officeart/2005/8/layout/target3"/>
    <dgm:cxn modelId="{7886B0C9-94DB-47DF-AC15-494638EC2DC1}" type="presOf" srcId="{5E7E283C-3103-4024-B898-B50463B49BDE}" destId="{CB6EEB04-A723-47B2-AF98-7CD676AC4E99}" srcOrd="1" destOrd="0" presId="urn:microsoft.com/office/officeart/2005/8/layout/target3"/>
    <dgm:cxn modelId="{8E340114-84C0-419E-B84B-8FC13AA937B6}" srcId="{31104220-1E19-4BEB-A527-D81FAFE4197E}" destId="{0A0FE67A-C392-4742-8C53-2FFBEEBB5D8C}" srcOrd="1" destOrd="0" parTransId="{FC1298C0-CA93-4C25-ABF8-2E7E185F5591}" sibTransId="{EADE7DD3-BCD8-4B91-802F-F24AF1AE3709}"/>
    <dgm:cxn modelId="{1B4D8008-996B-450D-B5B3-E14FC3762DFF}" type="presOf" srcId="{170279AC-764F-44E2-BB29-F5ADD057F384}" destId="{F7F3F5B8-55EE-4D3C-8B95-3216AB269954}" srcOrd="0" destOrd="0" presId="urn:microsoft.com/office/officeart/2005/8/layout/target3"/>
    <dgm:cxn modelId="{821569DD-4391-4FC0-BDA3-6A07F76853E7}" type="presOf" srcId="{4D6A3D86-BA60-46CA-B803-33C5F9F85B2B}" destId="{D31CAA65-F003-44E4-8249-C92E89BB9852}" srcOrd="1" destOrd="0" presId="urn:microsoft.com/office/officeart/2005/8/layout/target3"/>
    <dgm:cxn modelId="{AC7C906E-983E-4DE5-956B-E5A29C81B3A5}" type="presParOf" srcId="{9871D1C6-785A-46B7-A836-0ADA485BC35D}" destId="{2EE4E53D-4274-428D-B7FE-989C3F867F67}" srcOrd="0" destOrd="0" presId="urn:microsoft.com/office/officeart/2005/8/layout/target3"/>
    <dgm:cxn modelId="{56AC4CDB-0708-4007-8B6E-F6358CA126A0}" type="presParOf" srcId="{9871D1C6-785A-46B7-A836-0ADA485BC35D}" destId="{FB7DFBFC-6594-44DA-AB17-48109E07150E}" srcOrd="1" destOrd="0" presId="urn:microsoft.com/office/officeart/2005/8/layout/target3"/>
    <dgm:cxn modelId="{7A596202-9EF6-456B-BB65-0572750F33D5}" type="presParOf" srcId="{9871D1C6-785A-46B7-A836-0ADA485BC35D}" destId="{411994ED-11F9-48AE-90AD-5892A48001B3}" srcOrd="2" destOrd="0" presId="urn:microsoft.com/office/officeart/2005/8/layout/target3"/>
    <dgm:cxn modelId="{7899AD08-0AEE-4523-B423-C96AF2A355D1}" type="presParOf" srcId="{9871D1C6-785A-46B7-A836-0ADA485BC35D}" destId="{2E13306B-B366-431C-889B-072928A0CDB6}" srcOrd="3" destOrd="0" presId="urn:microsoft.com/office/officeart/2005/8/layout/target3"/>
    <dgm:cxn modelId="{0B198ADD-C86B-43EA-9E07-8FF008646B53}" type="presParOf" srcId="{9871D1C6-785A-46B7-A836-0ADA485BC35D}" destId="{F3C3A24E-03DC-43E0-9B30-98826F46B4A0}" srcOrd="4" destOrd="0" presId="urn:microsoft.com/office/officeart/2005/8/layout/target3"/>
    <dgm:cxn modelId="{5AFAEF02-E381-42CC-BAA1-9B1ED7E8975A}" type="presParOf" srcId="{9871D1C6-785A-46B7-A836-0ADA485BC35D}" destId="{E21EAA0D-19E5-405A-9D2C-DAB9224EAA49}" srcOrd="5" destOrd="0" presId="urn:microsoft.com/office/officeart/2005/8/layout/target3"/>
    <dgm:cxn modelId="{E81DEC94-8DD5-4921-98C0-45E8793D1D8E}" type="presParOf" srcId="{9871D1C6-785A-46B7-A836-0ADA485BC35D}" destId="{919EBBF3-6084-4737-898A-A0D284CA1F65}" srcOrd="6" destOrd="0" presId="urn:microsoft.com/office/officeart/2005/8/layout/target3"/>
    <dgm:cxn modelId="{7F220CE3-0A71-4DBF-B0EC-16E591F38C42}" type="presParOf" srcId="{9871D1C6-785A-46B7-A836-0ADA485BC35D}" destId="{22DB5449-1411-48E4-8624-B063550F244C}" srcOrd="7" destOrd="0" presId="urn:microsoft.com/office/officeart/2005/8/layout/target3"/>
    <dgm:cxn modelId="{92EAC8CA-2D76-4C0A-87D4-6289AB3C0DAC}" type="presParOf" srcId="{9871D1C6-785A-46B7-A836-0ADA485BC35D}" destId="{BFA7F98F-BB12-4D7E-AEC8-DCDBE0789B27}" srcOrd="8" destOrd="0" presId="urn:microsoft.com/office/officeart/2005/8/layout/target3"/>
    <dgm:cxn modelId="{FD4ADDE6-F4E4-4697-9411-9BC2C9860A09}" type="presParOf" srcId="{9871D1C6-785A-46B7-A836-0ADA485BC35D}" destId="{8FE803F4-EC01-4F01-9939-825A5613BFDB}" srcOrd="9" destOrd="0" presId="urn:microsoft.com/office/officeart/2005/8/layout/target3"/>
    <dgm:cxn modelId="{55C515E7-3F36-4193-9944-9E9B50CC667B}" type="presParOf" srcId="{9871D1C6-785A-46B7-A836-0ADA485BC35D}" destId="{447BD51E-2E2A-4BBD-A0E0-4552F4498262}" srcOrd="10" destOrd="0" presId="urn:microsoft.com/office/officeart/2005/8/layout/target3"/>
    <dgm:cxn modelId="{0AFD3EF2-49DD-4414-9080-3288371A2F89}" type="presParOf" srcId="{9871D1C6-785A-46B7-A836-0ADA485BC35D}" destId="{9CFCD4B2-81DE-4BFC-B9FA-FD6D60C8C00F}" srcOrd="11" destOrd="0" presId="urn:microsoft.com/office/officeart/2005/8/layout/target3"/>
    <dgm:cxn modelId="{E0145F4A-6B54-4645-8805-00ECEFAED0C0}" type="presParOf" srcId="{9871D1C6-785A-46B7-A836-0ADA485BC35D}" destId="{730FEE0B-29FC-45BB-8FD1-1B826FBABDBE}" srcOrd="12" destOrd="0" presId="urn:microsoft.com/office/officeart/2005/8/layout/target3"/>
    <dgm:cxn modelId="{FD8E9317-8BD2-4A34-A0B9-990FBDA3DEDB}" type="presParOf" srcId="{9871D1C6-785A-46B7-A836-0ADA485BC35D}" destId="{2C8E60CE-CE0E-4747-B505-FE677DD75F03}" srcOrd="13" destOrd="0" presId="urn:microsoft.com/office/officeart/2005/8/layout/target3"/>
    <dgm:cxn modelId="{38A1D16B-EF93-40D1-A5BB-7C81F2495E30}" type="presParOf" srcId="{9871D1C6-785A-46B7-A836-0ADA485BC35D}" destId="{D66AC641-5F32-4797-91C8-F631E859E7DA}" srcOrd="14" destOrd="0" presId="urn:microsoft.com/office/officeart/2005/8/layout/target3"/>
    <dgm:cxn modelId="{3C88F23E-2967-4AA1-996C-CDC6CDC906B8}" type="presParOf" srcId="{9871D1C6-785A-46B7-A836-0ADA485BC35D}" destId="{F4D5E109-EC7C-4192-8B83-FA4CA9BD449F}" srcOrd="15" destOrd="0" presId="urn:microsoft.com/office/officeart/2005/8/layout/target3"/>
    <dgm:cxn modelId="{41BD1A33-74FC-4B97-906D-A879268C6399}" type="presParOf" srcId="{9871D1C6-785A-46B7-A836-0ADA485BC35D}" destId="{D31CAA65-F003-44E4-8249-C92E89BB9852}" srcOrd="16" destOrd="0" presId="urn:microsoft.com/office/officeart/2005/8/layout/target3"/>
    <dgm:cxn modelId="{B7D155F6-D307-4E9A-9992-04F2AB51D04D}" type="presParOf" srcId="{9871D1C6-785A-46B7-A836-0ADA485BC35D}" destId="{F7F3F5B8-55EE-4D3C-8B95-3216AB269954}" srcOrd="17" destOrd="0" presId="urn:microsoft.com/office/officeart/2005/8/layout/target3"/>
    <dgm:cxn modelId="{B0C0C6EA-76E4-4C66-A091-6F2BC14F10C3}" type="presParOf" srcId="{9871D1C6-785A-46B7-A836-0ADA485BC35D}" destId="{CB6EEB04-A723-47B2-AF98-7CD676AC4E99}" srcOrd="18" destOrd="0" presId="urn:microsoft.com/office/officeart/2005/8/layout/target3"/>
    <dgm:cxn modelId="{3013EC87-879C-46A5-AEDF-342940AAB76C}" type="presParOf" srcId="{9871D1C6-785A-46B7-A836-0ADA485BC35D}" destId="{4DAC7DBA-0D6C-43ED-943B-851AECF7B58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4E53D-4274-428D-B7FE-989C3F867F67}">
      <dsp:nvSpPr>
        <dsp:cNvPr id="0" name=""/>
        <dsp:cNvSpPr/>
      </dsp:nvSpPr>
      <dsp:spPr>
        <a:xfrm>
          <a:off x="0" y="0"/>
          <a:ext cx="2687789" cy="268778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1994ED-11F9-48AE-90AD-5892A48001B3}">
      <dsp:nvSpPr>
        <dsp:cNvPr id="0" name=""/>
        <dsp:cNvSpPr/>
      </dsp:nvSpPr>
      <dsp:spPr>
        <a:xfrm>
          <a:off x="1343894" y="0"/>
          <a:ext cx="8083584" cy="268778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Предмет торгов:</a:t>
          </a:r>
          <a:endParaRPr lang="ru-RU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3894" y="0"/>
        <a:ext cx="4041792" cy="571155"/>
      </dsp:txXfrm>
    </dsp:sp>
    <dsp:sp modelId="{F3C3A24E-03DC-43E0-9B30-98826F46B4A0}">
      <dsp:nvSpPr>
        <dsp:cNvPr id="0" name=""/>
        <dsp:cNvSpPr/>
      </dsp:nvSpPr>
      <dsp:spPr>
        <a:xfrm>
          <a:off x="352772" y="571155"/>
          <a:ext cx="1982244" cy="198224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042505"/>
            <a:satOff val="-1222"/>
            <a:lumOff val="503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1EAA0D-19E5-405A-9D2C-DAB9224EAA49}">
      <dsp:nvSpPr>
        <dsp:cNvPr id="0" name=""/>
        <dsp:cNvSpPr/>
      </dsp:nvSpPr>
      <dsp:spPr>
        <a:xfrm>
          <a:off x="1343894" y="571247"/>
          <a:ext cx="8083584" cy="211654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Размер лота, кг.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3894" y="571247"/>
        <a:ext cx="4041792" cy="609850"/>
      </dsp:txXfrm>
    </dsp:sp>
    <dsp:sp modelId="{22DB5449-1411-48E4-8624-B063550F244C}">
      <dsp:nvSpPr>
        <dsp:cNvPr id="0" name=""/>
        <dsp:cNvSpPr/>
      </dsp:nvSpPr>
      <dsp:spPr>
        <a:xfrm>
          <a:off x="705544" y="1142310"/>
          <a:ext cx="1276699" cy="12766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4085009"/>
            <a:satOff val="-2444"/>
            <a:lumOff val="1006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7F98F-BB12-4D7E-AEC8-DCDBE0789B27}">
      <dsp:nvSpPr>
        <dsp:cNvPr id="0" name=""/>
        <dsp:cNvSpPr/>
      </dsp:nvSpPr>
      <dsp:spPr>
        <a:xfrm>
          <a:off x="1343894" y="1142310"/>
          <a:ext cx="8083584" cy="127669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цена, руб</a:t>
          </a:r>
          <a:r>
            <a:rPr lang="ru-RU" sz="2200" kern="1200" dirty="0" smtClean="0"/>
            <a:t>.</a:t>
          </a:r>
        </a:p>
      </dsp:txBody>
      <dsp:txXfrm>
        <a:off x="1343894" y="1142310"/>
        <a:ext cx="4041792" cy="571155"/>
      </dsp:txXfrm>
    </dsp:sp>
    <dsp:sp modelId="{447BD51E-2E2A-4BBD-A0E0-4552F4498262}">
      <dsp:nvSpPr>
        <dsp:cNvPr id="0" name=""/>
        <dsp:cNvSpPr/>
      </dsp:nvSpPr>
      <dsp:spPr>
        <a:xfrm>
          <a:off x="1058316" y="1713465"/>
          <a:ext cx="571155" cy="57115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FCD4B2-81DE-4BFC-B9FA-FD6D60C8C00F}">
      <dsp:nvSpPr>
        <dsp:cNvPr id="0" name=""/>
        <dsp:cNvSpPr/>
      </dsp:nvSpPr>
      <dsp:spPr>
        <a:xfrm>
          <a:off x="1343894" y="1713465"/>
          <a:ext cx="8083584" cy="57115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Шаг изменения цены, руб.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3894" y="1713465"/>
        <a:ext cx="4041792" cy="571155"/>
      </dsp:txXfrm>
    </dsp:sp>
    <dsp:sp modelId="{2C8E60CE-CE0E-4747-B505-FE677DD75F03}">
      <dsp:nvSpPr>
        <dsp:cNvPr id="0" name=""/>
        <dsp:cNvSpPr/>
      </dsp:nvSpPr>
      <dsp:spPr>
        <a:xfrm>
          <a:off x="5385686" y="0"/>
          <a:ext cx="4041792" cy="571155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Кета ПБГ штучка, 1 сорт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385686" y="0"/>
        <a:ext cx="4041792" cy="571155"/>
      </dsp:txXfrm>
    </dsp:sp>
    <dsp:sp modelId="{F4D5E109-EC7C-4192-8B83-FA4CA9BD449F}">
      <dsp:nvSpPr>
        <dsp:cNvPr id="0" name=""/>
        <dsp:cNvSpPr/>
      </dsp:nvSpPr>
      <dsp:spPr>
        <a:xfrm>
          <a:off x="5385686" y="571155"/>
          <a:ext cx="4041792" cy="571155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4 986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686" y="571155"/>
        <a:ext cx="4041792" cy="571155"/>
      </dsp:txXfrm>
    </dsp:sp>
    <dsp:sp modelId="{F7F3F5B8-55EE-4D3C-8B95-3216AB269954}">
      <dsp:nvSpPr>
        <dsp:cNvPr id="0" name=""/>
        <dsp:cNvSpPr/>
      </dsp:nvSpPr>
      <dsp:spPr>
        <a:xfrm>
          <a:off x="5385686" y="1149101"/>
          <a:ext cx="4041792" cy="571155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897 480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686" y="1149101"/>
        <a:ext cx="4041792" cy="571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6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5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7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5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754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98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19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06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6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77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6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5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41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0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6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3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5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4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7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6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2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2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8A6E-DE40-42FA-9702-A450E6F76B6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69A3-885E-41DC-A322-F53EFCF6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2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1000">
              <a:schemeClr val="accent5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1BB5D1-AEBB-4CFA-8652-1B07D6224F73}" type="datetimeFigureOut">
              <a:rPr lang="ru-RU" smtClean="0">
                <a:solidFill>
                  <a:prstClr val="black"/>
                </a:solidFill>
              </a:rPr>
              <a:pPr/>
              <a:t>26.10.2015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96F620-8D2D-4059-A4E2-88D24B081F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6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24" y="-974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 №6 Кета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ПБГ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штучка, 1 сорт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69902" y="913666"/>
            <a:ext cx="6712390" cy="309946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Производитель:ООО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Корякморепродукт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(Камчатский край,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Фасовка: картонный ящик 1/18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хранения: -18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Срок хранения: 12 месяцев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вылова: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Карагинская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подзона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ТУ: 9261-006-26191641-01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32" y="1259331"/>
            <a:ext cx="3615241" cy="2408129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5" name="Схема 14"/>
          <p:cNvGraphicFramePr/>
          <p:nvPr>
            <p:extLst/>
          </p:nvPr>
        </p:nvGraphicFramePr>
        <p:xfrm>
          <a:off x="792932" y="4013126"/>
          <a:ext cx="9427479" cy="268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19319" y="5857593"/>
            <a:ext cx="227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12 465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4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24" y="-974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 №7 Кета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ПБГ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штучка, 1 сорт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69902" y="913666"/>
            <a:ext cx="6712390" cy="309946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Производитель:ООО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Корякморепродукт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(Камчатский край,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Фасовка: картонный ящик 1/18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хранения: -18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Срок хранения: 12 месяцев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вылова: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Карагинская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подзона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ТУ: 9261-006-26191641-01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32" y="1259331"/>
            <a:ext cx="3615241" cy="2408129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5" name="Схема 14"/>
          <p:cNvGraphicFramePr/>
          <p:nvPr>
            <p:extLst/>
          </p:nvPr>
        </p:nvGraphicFramePr>
        <p:xfrm>
          <a:off x="792932" y="4013126"/>
          <a:ext cx="9427479" cy="268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19319" y="5857593"/>
            <a:ext cx="227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25 020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7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24" y="-974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 №8 Кета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ПБГ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штучка, 1 сорт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69902" y="913666"/>
            <a:ext cx="6712390" cy="309946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Производитель:ООО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Корякморепродукт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(Камчатский край,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Фасовка: картонный ящик 1/18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хранения: -18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Срок хранения: 12 месяцев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вылова: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Карагинская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подзона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ТУ: 9261-006-26191641-01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32" y="1259331"/>
            <a:ext cx="3615241" cy="2408129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5" name="Схема 14"/>
          <p:cNvGraphicFramePr/>
          <p:nvPr>
            <p:extLst/>
          </p:nvPr>
        </p:nvGraphicFramePr>
        <p:xfrm>
          <a:off x="792932" y="4013126"/>
          <a:ext cx="9427479" cy="268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19319" y="5857593"/>
            <a:ext cx="227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37 530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24" y="-974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 №9 Кета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ПБГ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штучка, 1 сорт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69902" y="913666"/>
            <a:ext cx="6712390" cy="309946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Производитель:ООО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Корякморепродукт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(Камчатский край,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Фасовка: картонный ящик 1/18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хранения: -18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Срок хранения: 12 месяцев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вылова: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Карагинская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подзона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ТУ: 9261-006-26191641-01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32" y="1259331"/>
            <a:ext cx="3615241" cy="2408129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5" name="Схема 14"/>
          <p:cNvGraphicFramePr/>
          <p:nvPr>
            <p:extLst/>
          </p:nvPr>
        </p:nvGraphicFramePr>
        <p:xfrm>
          <a:off x="792932" y="4013126"/>
          <a:ext cx="9427479" cy="268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19319" y="5857593"/>
            <a:ext cx="227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49 905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82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Широкоэкранный</PresentationFormat>
  <Paragraphs>64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Tw Cen MT</vt:lpstr>
      <vt:lpstr>Wingdings</vt:lpstr>
      <vt:lpstr>Тема Office</vt:lpstr>
      <vt:lpstr>Капля</vt:lpstr>
      <vt:lpstr>ЛОТ №6 Кета ПБГ штучка, 1 сорт</vt:lpstr>
      <vt:lpstr>ЛОТ №7 Кета ПБГ штучка, 1 сорт</vt:lpstr>
      <vt:lpstr>ЛОТ №8 Кета ПБГ штучка, 1 сорт</vt:lpstr>
      <vt:lpstr>ЛОТ №9 Кета ПБГ штучка, 1 сорт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 №6 Кета ПБГ штучка, 1 сорт</dc:title>
  <dc:creator>User</dc:creator>
  <cp:lastModifiedBy>User</cp:lastModifiedBy>
  <cp:revision>1</cp:revision>
  <dcterms:created xsi:type="dcterms:W3CDTF">2015-10-26T06:45:30Z</dcterms:created>
  <dcterms:modified xsi:type="dcterms:W3CDTF">2015-10-26T06:46:25Z</dcterms:modified>
</cp:coreProperties>
</file>